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685" r:id="rId2"/>
  </p:sldMasterIdLst>
  <p:notesMasterIdLst>
    <p:notesMasterId r:id="rId4"/>
  </p:notesMasterIdLst>
  <p:handoutMasterIdLst>
    <p:handoutMasterId r:id="rId5"/>
  </p:handoutMasterIdLst>
  <p:sldIdLst>
    <p:sldId id="285" r:id="rId3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" id="{314B462F-38D6-49FB-8CEC-EFABA17BC1FF}">
          <p14:sldIdLst/>
        </p14:section>
        <p14:section name="Hitay Holding" id="{770B013D-C1CD-4A4F-AA08-998424F830DB}">
          <p14:sldIdLst/>
        </p14:section>
        <p14:section name="About Us" id="{76071DE0-2596-4F8C-91D7-2BB33C17643A}">
          <p14:sldIdLst>
            <p14:sldId id="285"/>
          </p14:sldIdLst>
        </p14:section>
        <p14:section name="Leaging The Way" id="{B07C165B-BE74-4B20-8A2E-06D0AC5604C0}">
          <p14:sldIdLst/>
        </p14:section>
        <p14:section name="Our Solutions" id="{E1A3717E-CE48-41CF-974D-75656DB7AAC4}">
          <p14:sldIdLst/>
        </p14:section>
        <p14:section name="Our Services" id="{06FC0BDA-C152-411B-8E10-CE49C7C268BF}">
          <p14:sldIdLst/>
        </p14:section>
        <p14:section name="OPERATIONAL EXCELLENCE" id="{FC33A6A6-C5CC-4361-B124-8E36FDF035DA}">
          <p14:sldIdLst/>
        </p14:section>
        <p14:section name="Our Operations" id="{9A69A261-2C56-4BD1-AD3A-FF9B19675441}">
          <p14:sldIdLst/>
        </p14:section>
        <p14:section name="Technology Solutions &amp;  System Integration" id="{717686A4-1DB2-43ED-A070-34855A2D7A89}">
          <p14:sldIdLst/>
        </p14:section>
        <p14:section name="Technology Support Services" id="{BE5A1318-5264-4C1D-9C12-04BE5CF59514}">
          <p14:sldIdLst/>
        </p14:section>
        <p14:section name="Warranty &amp; Repair Services" id="{D406B537-7E65-4DDB-A33A-113D77823516}">
          <p14:sldIdLst/>
        </p14:section>
        <p14:section name="Fujitsu Solutions" id="{99B4F264-7A0D-4A68-B853-1A5F818F86F1}">
          <p14:sldIdLst/>
        </p14:section>
        <p14:section name="Energy Sector Solutions" id="{37E3C4A6-1FA3-4B84-A435-E502A5FC1D7D}">
          <p14:sldIdLst/>
        </p14:section>
        <p14:section name="Final" id="{9D86D535-DBE0-4E5A-8691-848D2C22F059}">
          <p14:sldIdLst/>
        </p14:section>
        <p14:section name="Teknoser- Kalite Sertifikalarımız" id="{DE12ED96-6D93-47CB-B386-CE698FC0BFB8}">
          <p14:sldIdLst/>
        </p14:section>
        <p14:section name="Referances" id="{DD744381-CD69-4891-B863-D4E58A1760F5}">
          <p14:sldIdLst/>
        </p14:section>
        <p14:section name="Department Template" id="{31A8201E-F2C7-465B-AAF0-965FC83787A3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16161"/>
    <a:srgbClr val="000623"/>
    <a:srgbClr val="0008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40" autoAdjust="0"/>
    <p:restoredTop sz="66148" autoAdjust="0"/>
  </p:normalViewPr>
  <p:slideViewPr>
    <p:cSldViewPr snapToGrid="0">
      <p:cViewPr varScale="1">
        <p:scale>
          <a:sx n="63" d="100"/>
          <a:sy n="63" d="100"/>
        </p:scale>
        <p:origin x="68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94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51FB26-D33B-45FA-8B0C-C65F548BE1B4}" type="doc">
      <dgm:prSet loTypeId="urn:microsoft.com/office/officeart/2005/8/layout/orgChart1" loCatId="hierarchy" qsTypeId="urn:microsoft.com/office/officeart/2005/8/quickstyle/3d4" qsCatId="3D" csTypeId="urn:microsoft.com/office/officeart/2005/8/colors/accent4_1" csCatId="accent4"/>
      <dgm:spPr/>
      <dgm:t>
        <a:bodyPr/>
        <a:lstStyle/>
        <a:p>
          <a:endParaRPr lang="tr-TR"/>
        </a:p>
      </dgm:t>
    </dgm:pt>
    <dgm:pt modelId="{F4F8BFA0-1870-443D-BC3C-104153DA2C1E}">
      <dgm:prSet/>
      <dgm:spPr/>
      <dgm:t>
        <a:bodyPr/>
        <a:lstStyle/>
        <a:p>
          <a:r>
            <a:rPr lang="en-US" dirty="0"/>
            <a:t>Agenda</a:t>
          </a:r>
          <a:endParaRPr lang="tr-TR" dirty="0"/>
        </a:p>
      </dgm:t>
    </dgm:pt>
    <dgm:pt modelId="{B3097DEC-6D44-4EB0-997A-5052AE740F40}" type="parTrans" cxnId="{B144C868-224D-4C6F-89C8-C831B2B33866}">
      <dgm:prSet/>
      <dgm:spPr/>
      <dgm:t>
        <a:bodyPr/>
        <a:lstStyle/>
        <a:p>
          <a:endParaRPr lang="tr-TR"/>
        </a:p>
      </dgm:t>
    </dgm:pt>
    <dgm:pt modelId="{A2D6D5A9-465A-4FEB-9DBA-99B4DE317412}" type="sibTrans" cxnId="{B144C868-224D-4C6F-89C8-C831B2B33866}">
      <dgm:prSet/>
      <dgm:spPr/>
      <dgm:t>
        <a:bodyPr/>
        <a:lstStyle/>
        <a:p>
          <a:endParaRPr lang="tr-TR"/>
        </a:p>
      </dgm:t>
    </dgm:pt>
    <dgm:pt modelId="{79CED666-AE35-490E-B0C8-2AE06C7D0088}">
      <dgm:prSet/>
      <dgm:spPr/>
      <dgm:t>
        <a:bodyPr/>
        <a:lstStyle/>
        <a:p>
          <a:r>
            <a:rPr lang="en-US"/>
            <a:t>Hitay Holding</a:t>
          </a:r>
          <a:endParaRPr lang="tr-TR" dirty="0"/>
        </a:p>
      </dgm:t>
    </dgm:pt>
    <dgm:pt modelId="{6C30E067-7A18-4B31-B525-033CE2880FBF}" type="parTrans" cxnId="{50ADE298-4A85-41A7-B28E-2051D692CDB5}">
      <dgm:prSet/>
      <dgm:spPr/>
      <dgm:t>
        <a:bodyPr/>
        <a:lstStyle/>
        <a:p>
          <a:endParaRPr lang="tr-TR"/>
        </a:p>
      </dgm:t>
    </dgm:pt>
    <dgm:pt modelId="{9D7289AB-FED5-4C1B-9591-33BEBBF9CA75}" type="sibTrans" cxnId="{50ADE298-4A85-41A7-B28E-2051D692CDB5}">
      <dgm:prSet/>
      <dgm:spPr/>
      <dgm:t>
        <a:bodyPr/>
        <a:lstStyle/>
        <a:p>
          <a:endParaRPr lang="tr-TR"/>
        </a:p>
      </dgm:t>
    </dgm:pt>
    <dgm:pt modelId="{BBF74A73-780C-4094-89F8-0C932DA65A33}">
      <dgm:prSet/>
      <dgm:spPr/>
      <dgm:t>
        <a:bodyPr/>
        <a:lstStyle/>
        <a:p>
          <a:r>
            <a:rPr lang="en-US"/>
            <a:t>Teknoser About US</a:t>
          </a:r>
          <a:endParaRPr lang="tr-TR"/>
        </a:p>
      </dgm:t>
    </dgm:pt>
    <dgm:pt modelId="{188295DA-7040-475E-97F1-F7CA15B96FD0}" type="parTrans" cxnId="{43EFF3B6-2B67-4FBD-B4BB-4A2A95D7FC1C}">
      <dgm:prSet/>
      <dgm:spPr/>
      <dgm:t>
        <a:bodyPr/>
        <a:lstStyle/>
        <a:p>
          <a:endParaRPr lang="tr-TR"/>
        </a:p>
      </dgm:t>
    </dgm:pt>
    <dgm:pt modelId="{59AF555F-125A-4425-9F34-E699544ED9A9}" type="sibTrans" cxnId="{43EFF3B6-2B67-4FBD-B4BB-4A2A95D7FC1C}">
      <dgm:prSet/>
      <dgm:spPr/>
      <dgm:t>
        <a:bodyPr/>
        <a:lstStyle/>
        <a:p>
          <a:endParaRPr lang="tr-TR"/>
        </a:p>
      </dgm:t>
    </dgm:pt>
    <dgm:pt modelId="{0109A531-231A-4E3B-A1E3-D9389C909655}">
      <dgm:prSet/>
      <dgm:spPr/>
      <dgm:t>
        <a:bodyPr/>
        <a:lstStyle/>
        <a:p>
          <a:r>
            <a:rPr lang="en-US"/>
            <a:t>Motto-Vision-Mission</a:t>
          </a:r>
          <a:endParaRPr lang="tr-TR"/>
        </a:p>
      </dgm:t>
    </dgm:pt>
    <dgm:pt modelId="{88FD715F-4296-428B-8727-885937D1182E}" type="parTrans" cxnId="{CC33A289-CE71-40BC-B5F6-7639B8827D18}">
      <dgm:prSet/>
      <dgm:spPr/>
      <dgm:t>
        <a:bodyPr/>
        <a:lstStyle/>
        <a:p>
          <a:endParaRPr lang="tr-TR"/>
        </a:p>
      </dgm:t>
    </dgm:pt>
    <dgm:pt modelId="{5797410C-92F8-4038-B9B3-DABF76498FE0}" type="sibTrans" cxnId="{CC33A289-CE71-40BC-B5F6-7639B8827D18}">
      <dgm:prSet/>
      <dgm:spPr/>
      <dgm:t>
        <a:bodyPr/>
        <a:lstStyle/>
        <a:p>
          <a:endParaRPr lang="tr-TR"/>
        </a:p>
      </dgm:t>
    </dgm:pt>
    <dgm:pt modelId="{41882BDC-6379-48D8-96FE-BCB30B9390A7}">
      <dgm:prSet/>
      <dgm:spPr/>
      <dgm:t>
        <a:bodyPr/>
        <a:lstStyle/>
        <a:p>
          <a:r>
            <a:rPr lang="en-US"/>
            <a:t>Our Journey</a:t>
          </a:r>
          <a:endParaRPr lang="tr-TR"/>
        </a:p>
      </dgm:t>
    </dgm:pt>
    <dgm:pt modelId="{47C4BE5F-0FA7-40BF-8509-C93C217DB9A8}" type="parTrans" cxnId="{DBD264FA-F825-43F2-AC36-F8DB71AE5FBC}">
      <dgm:prSet/>
      <dgm:spPr/>
      <dgm:t>
        <a:bodyPr/>
        <a:lstStyle/>
        <a:p>
          <a:endParaRPr lang="tr-TR"/>
        </a:p>
      </dgm:t>
    </dgm:pt>
    <dgm:pt modelId="{BAE87DD2-2E4A-42D5-91A5-0F7105C60FB9}" type="sibTrans" cxnId="{DBD264FA-F825-43F2-AC36-F8DB71AE5FBC}">
      <dgm:prSet/>
      <dgm:spPr/>
      <dgm:t>
        <a:bodyPr/>
        <a:lstStyle/>
        <a:p>
          <a:endParaRPr lang="tr-TR"/>
        </a:p>
      </dgm:t>
    </dgm:pt>
    <dgm:pt modelId="{D47B1B4F-A249-4792-97A9-A9166F55A370}">
      <dgm:prSet/>
      <dgm:spPr/>
      <dgm:t>
        <a:bodyPr/>
        <a:lstStyle/>
        <a:p>
          <a:r>
            <a:rPr lang="en-US"/>
            <a:t>About US</a:t>
          </a:r>
          <a:endParaRPr lang="tr-TR"/>
        </a:p>
      </dgm:t>
    </dgm:pt>
    <dgm:pt modelId="{7E0096E9-26F6-4EA9-B2F6-DA69840DDC42}" type="parTrans" cxnId="{37F5B331-04A8-475F-996A-B338F4B3D583}">
      <dgm:prSet/>
      <dgm:spPr/>
      <dgm:t>
        <a:bodyPr/>
        <a:lstStyle/>
        <a:p>
          <a:endParaRPr lang="tr-TR"/>
        </a:p>
      </dgm:t>
    </dgm:pt>
    <dgm:pt modelId="{FBAD393C-45BA-416A-AB11-AA5F33C3363D}" type="sibTrans" cxnId="{37F5B331-04A8-475F-996A-B338F4B3D583}">
      <dgm:prSet/>
      <dgm:spPr/>
      <dgm:t>
        <a:bodyPr/>
        <a:lstStyle/>
        <a:p>
          <a:endParaRPr lang="tr-TR"/>
        </a:p>
      </dgm:t>
    </dgm:pt>
    <dgm:pt modelId="{AFACD740-95C5-43AC-B797-515250D0AE71}">
      <dgm:prSet/>
      <dgm:spPr/>
      <dgm:t>
        <a:bodyPr/>
        <a:lstStyle/>
        <a:p>
          <a:r>
            <a:rPr lang="en-US"/>
            <a:t>Leading The Way</a:t>
          </a:r>
          <a:endParaRPr lang="tr-TR"/>
        </a:p>
      </dgm:t>
    </dgm:pt>
    <dgm:pt modelId="{66906CA6-A22E-47C9-9ADC-A0B22D629A60}" type="parTrans" cxnId="{5546CAE8-2150-4173-8BA0-7A7258702141}">
      <dgm:prSet/>
      <dgm:spPr/>
      <dgm:t>
        <a:bodyPr/>
        <a:lstStyle/>
        <a:p>
          <a:endParaRPr lang="tr-TR"/>
        </a:p>
      </dgm:t>
    </dgm:pt>
    <dgm:pt modelId="{2079F151-EBB1-47FA-AE4B-D7138FD99CC9}" type="sibTrans" cxnId="{5546CAE8-2150-4173-8BA0-7A7258702141}">
      <dgm:prSet/>
      <dgm:spPr/>
      <dgm:t>
        <a:bodyPr/>
        <a:lstStyle/>
        <a:p>
          <a:endParaRPr lang="tr-TR"/>
        </a:p>
      </dgm:t>
    </dgm:pt>
    <dgm:pt modelId="{1912B12D-88A7-417C-996F-3302E77319DD}">
      <dgm:prSet/>
      <dgm:spPr/>
      <dgm:t>
        <a:bodyPr/>
        <a:lstStyle/>
        <a:p>
          <a:r>
            <a:rPr lang="en-US"/>
            <a:t>Our Solutions</a:t>
          </a:r>
          <a:endParaRPr lang="tr-TR"/>
        </a:p>
      </dgm:t>
    </dgm:pt>
    <dgm:pt modelId="{9CFA7C63-9A6D-4736-94C7-774B5EA6E331}" type="parTrans" cxnId="{D613BEF1-4584-4B4B-AB2D-DE812BD56569}">
      <dgm:prSet/>
      <dgm:spPr/>
      <dgm:t>
        <a:bodyPr/>
        <a:lstStyle/>
        <a:p>
          <a:endParaRPr lang="tr-TR"/>
        </a:p>
      </dgm:t>
    </dgm:pt>
    <dgm:pt modelId="{D5171F55-7B1D-4BA9-A80E-264E53EF57E8}" type="sibTrans" cxnId="{D613BEF1-4584-4B4B-AB2D-DE812BD56569}">
      <dgm:prSet/>
      <dgm:spPr/>
      <dgm:t>
        <a:bodyPr/>
        <a:lstStyle/>
        <a:p>
          <a:endParaRPr lang="tr-TR"/>
        </a:p>
      </dgm:t>
    </dgm:pt>
    <dgm:pt modelId="{69C568B7-CD0A-4D8B-9FD9-CB230C948685}">
      <dgm:prSet/>
      <dgm:spPr/>
      <dgm:t>
        <a:bodyPr/>
        <a:lstStyle/>
        <a:p>
          <a:r>
            <a:rPr lang="en-US"/>
            <a:t>Our Services</a:t>
          </a:r>
          <a:endParaRPr lang="tr-TR"/>
        </a:p>
      </dgm:t>
    </dgm:pt>
    <dgm:pt modelId="{52DAEDC3-0219-4767-8F3F-910A7956465D}" type="parTrans" cxnId="{23A0CBDE-545F-48E9-A486-E0E80FC57A28}">
      <dgm:prSet/>
      <dgm:spPr/>
      <dgm:t>
        <a:bodyPr/>
        <a:lstStyle/>
        <a:p>
          <a:endParaRPr lang="tr-TR"/>
        </a:p>
      </dgm:t>
    </dgm:pt>
    <dgm:pt modelId="{50ED2A22-C63A-4525-AB72-4A12385C2B48}" type="sibTrans" cxnId="{23A0CBDE-545F-48E9-A486-E0E80FC57A28}">
      <dgm:prSet/>
      <dgm:spPr/>
      <dgm:t>
        <a:bodyPr/>
        <a:lstStyle/>
        <a:p>
          <a:endParaRPr lang="tr-TR"/>
        </a:p>
      </dgm:t>
    </dgm:pt>
    <dgm:pt modelId="{C88D1C58-A11C-4EA5-B8BD-A0F56FB52447}">
      <dgm:prSet/>
      <dgm:spPr/>
      <dgm:t>
        <a:bodyPr/>
        <a:lstStyle/>
        <a:p>
          <a:r>
            <a:rPr lang="en-US"/>
            <a:t>Operational Excellence</a:t>
          </a:r>
          <a:endParaRPr lang="tr-TR"/>
        </a:p>
      </dgm:t>
    </dgm:pt>
    <dgm:pt modelId="{FB7F52EF-D609-4618-8D04-5D65EF1F54FD}" type="parTrans" cxnId="{5E87600C-9596-4DC2-8626-422741328412}">
      <dgm:prSet/>
      <dgm:spPr/>
      <dgm:t>
        <a:bodyPr/>
        <a:lstStyle/>
        <a:p>
          <a:endParaRPr lang="tr-TR"/>
        </a:p>
      </dgm:t>
    </dgm:pt>
    <dgm:pt modelId="{1AD4F257-0BF7-43ED-B234-17CEE0469A9B}" type="sibTrans" cxnId="{5E87600C-9596-4DC2-8626-422741328412}">
      <dgm:prSet/>
      <dgm:spPr/>
      <dgm:t>
        <a:bodyPr/>
        <a:lstStyle/>
        <a:p>
          <a:endParaRPr lang="tr-TR"/>
        </a:p>
      </dgm:t>
    </dgm:pt>
    <dgm:pt modelId="{10533479-4955-4E4F-8258-ECF51A8A12D2}">
      <dgm:prSet/>
      <dgm:spPr/>
      <dgm:t>
        <a:bodyPr/>
        <a:lstStyle/>
        <a:p>
          <a:r>
            <a:rPr lang="en-US"/>
            <a:t>The Power Behind Teknoser.</a:t>
          </a:r>
          <a:endParaRPr lang="tr-TR"/>
        </a:p>
      </dgm:t>
    </dgm:pt>
    <dgm:pt modelId="{CC535EC0-FE29-4163-978D-14E01570AEBB}" type="parTrans" cxnId="{36EDD827-85C8-485D-B649-4212BB6F2CEB}">
      <dgm:prSet/>
      <dgm:spPr/>
      <dgm:t>
        <a:bodyPr/>
        <a:lstStyle/>
        <a:p>
          <a:endParaRPr lang="tr-TR"/>
        </a:p>
      </dgm:t>
    </dgm:pt>
    <dgm:pt modelId="{83D8E2DE-9970-4227-B7C5-8884DFA0D91D}" type="sibTrans" cxnId="{36EDD827-85C8-485D-B649-4212BB6F2CEB}">
      <dgm:prSet/>
      <dgm:spPr/>
      <dgm:t>
        <a:bodyPr/>
        <a:lstStyle/>
        <a:p>
          <a:endParaRPr lang="tr-TR"/>
        </a:p>
      </dgm:t>
    </dgm:pt>
    <dgm:pt modelId="{5C0C524C-2050-4CA1-9EC0-886C28412F50}">
      <dgm:prSet/>
      <dgm:spPr/>
      <dgm:t>
        <a:bodyPr/>
        <a:lstStyle/>
        <a:p>
          <a:r>
            <a:rPr lang="en-US"/>
            <a:t>Technology Solutions &amp;  System Integration</a:t>
          </a:r>
          <a:endParaRPr lang="tr-TR"/>
        </a:p>
      </dgm:t>
    </dgm:pt>
    <dgm:pt modelId="{076128B5-DD4A-4E55-B245-7C9124DC95EB}" type="parTrans" cxnId="{7DA4B317-231A-4B55-ACD7-FBA04CC2D032}">
      <dgm:prSet/>
      <dgm:spPr/>
      <dgm:t>
        <a:bodyPr/>
        <a:lstStyle/>
        <a:p>
          <a:endParaRPr lang="tr-TR"/>
        </a:p>
      </dgm:t>
    </dgm:pt>
    <dgm:pt modelId="{1DEBEC6F-EC8F-44F8-B3E6-CC14EC4E7659}" type="sibTrans" cxnId="{7DA4B317-231A-4B55-ACD7-FBA04CC2D032}">
      <dgm:prSet/>
      <dgm:spPr/>
      <dgm:t>
        <a:bodyPr/>
        <a:lstStyle/>
        <a:p>
          <a:endParaRPr lang="tr-TR"/>
        </a:p>
      </dgm:t>
    </dgm:pt>
    <dgm:pt modelId="{0F93E17A-C540-4242-A7E4-97ADC8FC0C7A}">
      <dgm:prSet/>
      <dgm:spPr/>
      <dgm:t>
        <a:bodyPr/>
        <a:lstStyle/>
        <a:p>
          <a:r>
            <a:rPr lang="en-US"/>
            <a:t>Technology Support Services</a:t>
          </a:r>
          <a:endParaRPr lang="tr-TR"/>
        </a:p>
      </dgm:t>
    </dgm:pt>
    <dgm:pt modelId="{D1C41974-AA58-4FBE-B1F1-04C33FA1C07B}" type="parTrans" cxnId="{52BA1619-61C1-46A5-8E8B-9FAD5FCC84B5}">
      <dgm:prSet/>
      <dgm:spPr/>
      <dgm:t>
        <a:bodyPr/>
        <a:lstStyle/>
        <a:p>
          <a:endParaRPr lang="tr-TR"/>
        </a:p>
      </dgm:t>
    </dgm:pt>
    <dgm:pt modelId="{CA31E174-1C69-47F7-B549-0DC23F928C85}" type="sibTrans" cxnId="{52BA1619-61C1-46A5-8E8B-9FAD5FCC84B5}">
      <dgm:prSet/>
      <dgm:spPr/>
      <dgm:t>
        <a:bodyPr/>
        <a:lstStyle/>
        <a:p>
          <a:endParaRPr lang="tr-TR"/>
        </a:p>
      </dgm:t>
    </dgm:pt>
    <dgm:pt modelId="{9529E1F9-0DAD-47BF-9909-18CC1FF2EAEB}">
      <dgm:prSet/>
      <dgm:spPr/>
      <dgm:t>
        <a:bodyPr/>
        <a:lstStyle/>
        <a:p>
          <a:r>
            <a:rPr lang="en-US"/>
            <a:t>Warranty &amp; Repair Services</a:t>
          </a:r>
          <a:endParaRPr lang="tr-TR"/>
        </a:p>
      </dgm:t>
    </dgm:pt>
    <dgm:pt modelId="{BA66D64C-4DDF-4C6D-BCAF-B7A1340417BF}" type="parTrans" cxnId="{61A71833-3CED-43B5-A9ED-F7C226A4C19A}">
      <dgm:prSet/>
      <dgm:spPr/>
      <dgm:t>
        <a:bodyPr/>
        <a:lstStyle/>
        <a:p>
          <a:endParaRPr lang="tr-TR"/>
        </a:p>
      </dgm:t>
    </dgm:pt>
    <dgm:pt modelId="{1E4FF329-B2F9-4F2D-B4CF-E997A9BC0150}" type="sibTrans" cxnId="{61A71833-3CED-43B5-A9ED-F7C226A4C19A}">
      <dgm:prSet/>
      <dgm:spPr/>
      <dgm:t>
        <a:bodyPr/>
        <a:lstStyle/>
        <a:p>
          <a:endParaRPr lang="tr-TR"/>
        </a:p>
      </dgm:t>
    </dgm:pt>
    <dgm:pt modelId="{E6332105-5F01-444E-A5BB-54D0C52BE25A}">
      <dgm:prSet/>
      <dgm:spPr/>
      <dgm:t>
        <a:bodyPr/>
        <a:lstStyle/>
        <a:p>
          <a:r>
            <a:rPr lang="en-US"/>
            <a:t>Fujitsu Solutions</a:t>
          </a:r>
          <a:endParaRPr lang="tr-TR"/>
        </a:p>
      </dgm:t>
    </dgm:pt>
    <dgm:pt modelId="{591FB141-5A3E-4D8B-84C8-1910C43FD81D}" type="parTrans" cxnId="{1DE4B744-1CDB-45C1-840A-5EF640529417}">
      <dgm:prSet/>
      <dgm:spPr/>
      <dgm:t>
        <a:bodyPr/>
        <a:lstStyle/>
        <a:p>
          <a:endParaRPr lang="tr-TR"/>
        </a:p>
      </dgm:t>
    </dgm:pt>
    <dgm:pt modelId="{34FDAE0B-F430-4C23-B2C1-1A6482CE94A9}" type="sibTrans" cxnId="{1DE4B744-1CDB-45C1-840A-5EF640529417}">
      <dgm:prSet/>
      <dgm:spPr/>
      <dgm:t>
        <a:bodyPr/>
        <a:lstStyle/>
        <a:p>
          <a:endParaRPr lang="tr-TR"/>
        </a:p>
      </dgm:t>
    </dgm:pt>
    <dgm:pt modelId="{06978C90-D200-4AFF-AC60-BDE42AF04024}">
      <dgm:prSet/>
      <dgm:spPr/>
      <dgm:t>
        <a:bodyPr/>
        <a:lstStyle/>
        <a:p>
          <a:r>
            <a:rPr lang="en-US"/>
            <a:t>Energy Sector Solutions</a:t>
          </a:r>
          <a:endParaRPr lang="tr-TR"/>
        </a:p>
      </dgm:t>
    </dgm:pt>
    <dgm:pt modelId="{527E4E6A-19F7-4D5C-9203-A9539A3FFE8D}" type="parTrans" cxnId="{98CAC3A9-A65B-4658-B508-57B98DD6226E}">
      <dgm:prSet/>
      <dgm:spPr/>
      <dgm:t>
        <a:bodyPr/>
        <a:lstStyle/>
        <a:p>
          <a:endParaRPr lang="tr-TR"/>
        </a:p>
      </dgm:t>
    </dgm:pt>
    <dgm:pt modelId="{AC4E4EC7-D67B-4394-9ECB-33E10FCFD648}" type="sibTrans" cxnId="{98CAC3A9-A65B-4658-B508-57B98DD6226E}">
      <dgm:prSet/>
      <dgm:spPr/>
      <dgm:t>
        <a:bodyPr/>
        <a:lstStyle/>
        <a:p>
          <a:endParaRPr lang="tr-TR"/>
        </a:p>
      </dgm:t>
    </dgm:pt>
    <dgm:pt modelId="{BD24C84D-830D-48E6-9DF1-AE9AD16B2CD3}" type="pres">
      <dgm:prSet presAssocID="{5551FB26-D33B-45FA-8B0C-C65F548BE1B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B6792C-58A6-4869-B687-5F0A6909D081}" type="pres">
      <dgm:prSet presAssocID="{F4F8BFA0-1870-443D-BC3C-104153DA2C1E}" presName="hierRoot1" presStyleCnt="0">
        <dgm:presLayoutVars>
          <dgm:hierBranch val="init"/>
        </dgm:presLayoutVars>
      </dgm:prSet>
      <dgm:spPr/>
    </dgm:pt>
    <dgm:pt modelId="{BA3F72D7-A70A-4245-89C6-D1A8E4672289}" type="pres">
      <dgm:prSet presAssocID="{F4F8BFA0-1870-443D-BC3C-104153DA2C1E}" presName="rootComposite1" presStyleCnt="0"/>
      <dgm:spPr/>
    </dgm:pt>
    <dgm:pt modelId="{885F8D14-E384-4E10-9736-EABDBA1E9CA4}" type="pres">
      <dgm:prSet presAssocID="{F4F8BFA0-1870-443D-BC3C-104153DA2C1E}" presName="rootText1" presStyleLbl="node0" presStyleIdx="0" presStyleCnt="1">
        <dgm:presLayoutVars>
          <dgm:chPref val="3"/>
        </dgm:presLayoutVars>
      </dgm:prSet>
      <dgm:spPr/>
    </dgm:pt>
    <dgm:pt modelId="{FB0636E4-64DB-4D51-8AE4-385BBD2BD7C1}" type="pres">
      <dgm:prSet presAssocID="{F4F8BFA0-1870-443D-BC3C-104153DA2C1E}" presName="rootConnector1" presStyleLbl="node1" presStyleIdx="0" presStyleCnt="0"/>
      <dgm:spPr/>
    </dgm:pt>
    <dgm:pt modelId="{49418829-C233-4EDF-BFF1-E387EF801E06}" type="pres">
      <dgm:prSet presAssocID="{F4F8BFA0-1870-443D-BC3C-104153DA2C1E}" presName="hierChild2" presStyleCnt="0"/>
      <dgm:spPr/>
    </dgm:pt>
    <dgm:pt modelId="{64BA4A41-4AC0-4ED2-8F04-BCCFA0090976}" type="pres">
      <dgm:prSet presAssocID="{6C30E067-7A18-4B31-B525-033CE2880FBF}" presName="Name37" presStyleLbl="parChTrans1D2" presStyleIdx="0" presStyleCnt="7"/>
      <dgm:spPr/>
    </dgm:pt>
    <dgm:pt modelId="{0C4B9767-E19D-4436-8A61-7BF44A5EFCF3}" type="pres">
      <dgm:prSet presAssocID="{79CED666-AE35-490E-B0C8-2AE06C7D0088}" presName="hierRoot2" presStyleCnt="0">
        <dgm:presLayoutVars>
          <dgm:hierBranch val="init"/>
        </dgm:presLayoutVars>
      </dgm:prSet>
      <dgm:spPr/>
    </dgm:pt>
    <dgm:pt modelId="{903C8B66-D0D5-4CB8-B5A1-35545D957354}" type="pres">
      <dgm:prSet presAssocID="{79CED666-AE35-490E-B0C8-2AE06C7D0088}" presName="rootComposite" presStyleCnt="0"/>
      <dgm:spPr/>
    </dgm:pt>
    <dgm:pt modelId="{5EDB4FA6-567A-45A1-BC03-9764252FAB13}" type="pres">
      <dgm:prSet presAssocID="{79CED666-AE35-490E-B0C8-2AE06C7D0088}" presName="rootText" presStyleLbl="node2" presStyleIdx="0" presStyleCnt="7">
        <dgm:presLayoutVars>
          <dgm:chPref val="3"/>
        </dgm:presLayoutVars>
      </dgm:prSet>
      <dgm:spPr/>
    </dgm:pt>
    <dgm:pt modelId="{D780AB5C-0AF1-4C96-A679-B7C19638C93F}" type="pres">
      <dgm:prSet presAssocID="{79CED666-AE35-490E-B0C8-2AE06C7D0088}" presName="rootConnector" presStyleLbl="node2" presStyleIdx="0" presStyleCnt="7"/>
      <dgm:spPr/>
    </dgm:pt>
    <dgm:pt modelId="{61365FA9-D7AE-4F2C-8238-6264EEB4FEDF}" type="pres">
      <dgm:prSet presAssocID="{79CED666-AE35-490E-B0C8-2AE06C7D0088}" presName="hierChild4" presStyleCnt="0"/>
      <dgm:spPr/>
    </dgm:pt>
    <dgm:pt modelId="{A2CB2C50-6F90-4F2D-9C60-D212118A85C8}" type="pres">
      <dgm:prSet presAssocID="{79CED666-AE35-490E-B0C8-2AE06C7D0088}" presName="hierChild5" presStyleCnt="0"/>
      <dgm:spPr/>
    </dgm:pt>
    <dgm:pt modelId="{038666A4-6342-4C7B-AE73-19A076C1D466}" type="pres">
      <dgm:prSet presAssocID="{188295DA-7040-475E-97F1-F7CA15B96FD0}" presName="Name37" presStyleLbl="parChTrans1D2" presStyleIdx="1" presStyleCnt="7"/>
      <dgm:spPr/>
    </dgm:pt>
    <dgm:pt modelId="{9F1D4850-BC2C-4F4C-9D31-36EC0CD39ABC}" type="pres">
      <dgm:prSet presAssocID="{BBF74A73-780C-4094-89F8-0C932DA65A33}" presName="hierRoot2" presStyleCnt="0">
        <dgm:presLayoutVars>
          <dgm:hierBranch val="init"/>
        </dgm:presLayoutVars>
      </dgm:prSet>
      <dgm:spPr/>
    </dgm:pt>
    <dgm:pt modelId="{D8AB2C45-161D-4482-AF50-E4BF0380576A}" type="pres">
      <dgm:prSet presAssocID="{BBF74A73-780C-4094-89F8-0C932DA65A33}" presName="rootComposite" presStyleCnt="0"/>
      <dgm:spPr/>
    </dgm:pt>
    <dgm:pt modelId="{4EDE8B44-923C-489E-A482-B14B03F8351B}" type="pres">
      <dgm:prSet presAssocID="{BBF74A73-780C-4094-89F8-0C932DA65A33}" presName="rootText" presStyleLbl="node2" presStyleIdx="1" presStyleCnt="7">
        <dgm:presLayoutVars>
          <dgm:chPref val="3"/>
        </dgm:presLayoutVars>
      </dgm:prSet>
      <dgm:spPr/>
    </dgm:pt>
    <dgm:pt modelId="{160B14EE-4C20-43AD-8724-85832EC89C24}" type="pres">
      <dgm:prSet presAssocID="{BBF74A73-780C-4094-89F8-0C932DA65A33}" presName="rootConnector" presStyleLbl="node2" presStyleIdx="1" presStyleCnt="7"/>
      <dgm:spPr/>
    </dgm:pt>
    <dgm:pt modelId="{95B59412-7CC9-4CC5-9C7B-5D4B2B7B2E8C}" type="pres">
      <dgm:prSet presAssocID="{BBF74A73-780C-4094-89F8-0C932DA65A33}" presName="hierChild4" presStyleCnt="0"/>
      <dgm:spPr/>
    </dgm:pt>
    <dgm:pt modelId="{7FBFAAF8-7AC0-46F9-938C-25D17D4C35ED}" type="pres">
      <dgm:prSet presAssocID="{88FD715F-4296-428B-8727-885937D1182E}" presName="Name37" presStyleLbl="parChTrans1D3" presStyleIdx="0" presStyleCnt="8"/>
      <dgm:spPr/>
    </dgm:pt>
    <dgm:pt modelId="{4FC52E4B-AE9B-4E20-9D94-507BA4D29A85}" type="pres">
      <dgm:prSet presAssocID="{0109A531-231A-4E3B-A1E3-D9389C909655}" presName="hierRoot2" presStyleCnt="0">
        <dgm:presLayoutVars>
          <dgm:hierBranch val="init"/>
        </dgm:presLayoutVars>
      </dgm:prSet>
      <dgm:spPr/>
    </dgm:pt>
    <dgm:pt modelId="{3EED6B05-A3F4-4AF0-97BC-9563AE76220D}" type="pres">
      <dgm:prSet presAssocID="{0109A531-231A-4E3B-A1E3-D9389C909655}" presName="rootComposite" presStyleCnt="0"/>
      <dgm:spPr/>
    </dgm:pt>
    <dgm:pt modelId="{7DEA1E44-CD7E-418A-A22A-D4F498D5AA63}" type="pres">
      <dgm:prSet presAssocID="{0109A531-231A-4E3B-A1E3-D9389C909655}" presName="rootText" presStyleLbl="node3" presStyleIdx="0" presStyleCnt="8">
        <dgm:presLayoutVars>
          <dgm:chPref val="3"/>
        </dgm:presLayoutVars>
      </dgm:prSet>
      <dgm:spPr/>
    </dgm:pt>
    <dgm:pt modelId="{9FC7AD9B-80F8-476B-BB40-71588951A3AE}" type="pres">
      <dgm:prSet presAssocID="{0109A531-231A-4E3B-A1E3-D9389C909655}" presName="rootConnector" presStyleLbl="node3" presStyleIdx="0" presStyleCnt="8"/>
      <dgm:spPr/>
    </dgm:pt>
    <dgm:pt modelId="{FFEBBE42-2E29-4615-8960-385854934F89}" type="pres">
      <dgm:prSet presAssocID="{0109A531-231A-4E3B-A1E3-D9389C909655}" presName="hierChild4" presStyleCnt="0"/>
      <dgm:spPr/>
    </dgm:pt>
    <dgm:pt modelId="{1840DAAE-C977-454E-83F7-188E8E4500CA}" type="pres">
      <dgm:prSet presAssocID="{0109A531-231A-4E3B-A1E3-D9389C909655}" presName="hierChild5" presStyleCnt="0"/>
      <dgm:spPr/>
    </dgm:pt>
    <dgm:pt modelId="{98783104-E361-473C-AC2F-12C6C73BA92A}" type="pres">
      <dgm:prSet presAssocID="{47C4BE5F-0FA7-40BF-8509-C93C217DB9A8}" presName="Name37" presStyleLbl="parChTrans1D3" presStyleIdx="1" presStyleCnt="8"/>
      <dgm:spPr/>
    </dgm:pt>
    <dgm:pt modelId="{A74F947E-277A-4ECB-8183-7837F7BC6D4D}" type="pres">
      <dgm:prSet presAssocID="{41882BDC-6379-48D8-96FE-BCB30B9390A7}" presName="hierRoot2" presStyleCnt="0">
        <dgm:presLayoutVars>
          <dgm:hierBranch val="init"/>
        </dgm:presLayoutVars>
      </dgm:prSet>
      <dgm:spPr/>
    </dgm:pt>
    <dgm:pt modelId="{49FE2320-DB18-4E0E-A9D9-AF876917B48F}" type="pres">
      <dgm:prSet presAssocID="{41882BDC-6379-48D8-96FE-BCB30B9390A7}" presName="rootComposite" presStyleCnt="0"/>
      <dgm:spPr/>
    </dgm:pt>
    <dgm:pt modelId="{B37639FB-1EBF-4BD7-BB47-CBF52366A5D1}" type="pres">
      <dgm:prSet presAssocID="{41882BDC-6379-48D8-96FE-BCB30B9390A7}" presName="rootText" presStyleLbl="node3" presStyleIdx="1" presStyleCnt="8">
        <dgm:presLayoutVars>
          <dgm:chPref val="3"/>
        </dgm:presLayoutVars>
      </dgm:prSet>
      <dgm:spPr/>
    </dgm:pt>
    <dgm:pt modelId="{47F60958-2A6E-449A-9669-9E36BDA07133}" type="pres">
      <dgm:prSet presAssocID="{41882BDC-6379-48D8-96FE-BCB30B9390A7}" presName="rootConnector" presStyleLbl="node3" presStyleIdx="1" presStyleCnt="8"/>
      <dgm:spPr/>
    </dgm:pt>
    <dgm:pt modelId="{EE96EB12-8F78-40B6-AFA8-A68624A74DFC}" type="pres">
      <dgm:prSet presAssocID="{41882BDC-6379-48D8-96FE-BCB30B9390A7}" presName="hierChild4" presStyleCnt="0"/>
      <dgm:spPr/>
    </dgm:pt>
    <dgm:pt modelId="{3667BFC3-ABAA-4C25-BC87-BC4C6FEEDEA9}" type="pres">
      <dgm:prSet presAssocID="{41882BDC-6379-48D8-96FE-BCB30B9390A7}" presName="hierChild5" presStyleCnt="0"/>
      <dgm:spPr/>
    </dgm:pt>
    <dgm:pt modelId="{44BBCB16-E5C1-4012-B04E-5E2800D2DD3E}" type="pres">
      <dgm:prSet presAssocID="{7E0096E9-26F6-4EA9-B2F6-DA69840DDC42}" presName="Name37" presStyleLbl="parChTrans1D3" presStyleIdx="2" presStyleCnt="8"/>
      <dgm:spPr/>
    </dgm:pt>
    <dgm:pt modelId="{6E0957D0-7450-48A4-B5FE-55F357A95409}" type="pres">
      <dgm:prSet presAssocID="{D47B1B4F-A249-4792-97A9-A9166F55A370}" presName="hierRoot2" presStyleCnt="0">
        <dgm:presLayoutVars>
          <dgm:hierBranch val="init"/>
        </dgm:presLayoutVars>
      </dgm:prSet>
      <dgm:spPr/>
    </dgm:pt>
    <dgm:pt modelId="{003CC16C-8217-41D6-97B9-741FAFBCDF77}" type="pres">
      <dgm:prSet presAssocID="{D47B1B4F-A249-4792-97A9-A9166F55A370}" presName="rootComposite" presStyleCnt="0"/>
      <dgm:spPr/>
    </dgm:pt>
    <dgm:pt modelId="{51C958CF-0762-4BCA-B47B-28B6338087B4}" type="pres">
      <dgm:prSet presAssocID="{D47B1B4F-A249-4792-97A9-A9166F55A370}" presName="rootText" presStyleLbl="node3" presStyleIdx="2" presStyleCnt="8">
        <dgm:presLayoutVars>
          <dgm:chPref val="3"/>
        </dgm:presLayoutVars>
      </dgm:prSet>
      <dgm:spPr/>
    </dgm:pt>
    <dgm:pt modelId="{B415B009-EDEC-4162-AFB0-73510E1F40C9}" type="pres">
      <dgm:prSet presAssocID="{D47B1B4F-A249-4792-97A9-A9166F55A370}" presName="rootConnector" presStyleLbl="node3" presStyleIdx="2" presStyleCnt="8"/>
      <dgm:spPr/>
    </dgm:pt>
    <dgm:pt modelId="{D23EB323-7AD1-4871-A478-6FFB62902785}" type="pres">
      <dgm:prSet presAssocID="{D47B1B4F-A249-4792-97A9-A9166F55A370}" presName="hierChild4" presStyleCnt="0"/>
      <dgm:spPr/>
    </dgm:pt>
    <dgm:pt modelId="{69B9DE86-864B-413E-A462-495E48D86626}" type="pres">
      <dgm:prSet presAssocID="{D47B1B4F-A249-4792-97A9-A9166F55A370}" presName="hierChild5" presStyleCnt="0"/>
      <dgm:spPr/>
    </dgm:pt>
    <dgm:pt modelId="{7DCCAFE2-A420-43F3-8B71-C38F23741809}" type="pres">
      <dgm:prSet presAssocID="{BBF74A73-780C-4094-89F8-0C932DA65A33}" presName="hierChild5" presStyleCnt="0"/>
      <dgm:spPr/>
    </dgm:pt>
    <dgm:pt modelId="{15402F50-235A-4B64-B8D3-620FFD3C916D}" type="pres">
      <dgm:prSet presAssocID="{66906CA6-A22E-47C9-9ADC-A0B22D629A60}" presName="Name37" presStyleLbl="parChTrans1D2" presStyleIdx="2" presStyleCnt="7"/>
      <dgm:spPr/>
    </dgm:pt>
    <dgm:pt modelId="{7DC9A0FA-1D90-40D4-8268-D5732E047411}" type="pres">
      <dgm:prSet presAssocID="{AFACD740-95C5-43AC-B797-515250D0AE71}" presName="hierRoot2" presStyleCnt="0">
        <dgm:presLayoutVars>
          <dgm:hierBranch val="init"/>
        </dgm:presLayoutVars>
      </dgm:prSet>
      <dgm:spPr/>
    </dgm:pt>
    <dgm:pt modelId="{A39F950E-F9BA-4892-951E-2C23F2CF7245}" type="pres">
      <dgm:prSet presAssocID="{AFACD740-95C5-43AC-B797-515250D0AE71}" presName="rootComposite" presStyleCnt="0"/>
      <dgm:spPr/>
    </dgm:pt>
    <dgm:pt modelId="{8C2C8FA1-4047-42A3-B820-F3411BA24C46}" type="pres">
      <dgm:prSet presAssocID="{AFACD740-95C5-43AC-B797-515250D0AE71}" presName="rootText" presStyleLbl="node2" presStyleIdx="2" presStyleCnt="7">
        <dgm:presLayoutVars>
          <dgm:chPref val="3"/>
        </dgm:presLayoutVars>
      </dgm:prSet>
      <dgm:spPr/>
    </dgm:pt>
    <dgm:pt modelId="{74FEDB97-113D-4CAB-AEB7-3F8A821BD324}" type="pres">
      <dgm:prSet presAssocID="{AFACD740-95C5-43AC-B797-515250D0AE71}" presName="rootConnector" presStyleLbl="node2" presStyleIdx="2" presStyleCnt="7"/>
      <dgm:spPr/>
    </dgm:pt>
    <dgm:pt modelId="{D8D964F3-9133-4039-8D45-C989122D740F}" type="pres">
      <dgm:prSet presAssocID="{AFACD740-95C5-43AC-B797-515250D0AE71}" presName="hierChild4" presStyleCnt="0"/>
      <dgm:spPr/>
    </dgm:pt>
    <dgm:pt modelId="{8C8F68D0-A355-4A2C-8714-7E07C2944762}" type="pres">
      <dgm:prSet presAssocID="{AFACD740-95C5-43AC-B797-515250D0AE71}" presName="hierChild5" presStyleCnt="0"/>
      <dgm:spPr/>
    </dgm:pt>
    <dgm:pt modelId="{F6539822-8983-478C-85BC-A9386D93F700}" type="pres">
      <dgm:prSet presAssocID="{9CFA7C63-9A6D-4736-94C7-774B5EA6E331}" presName="Name37" presStyleLbl="parChTrans1D2" presStyleIdx="3" presStyleCnt="7"/>
      <dgm:spPr/>
    </dgm:pt>
    <dgm:pt modelId="{79395BAC-F1E5-4B57-B769-BBF10CC74BC0}" type="pres">
      <dgm:prSet presAssocID="{1912B12D-88A7-417C-996F-3302E77319DD}" presName="hierRoot2" presStyleCnt="0">
        <dgm:presLayoutVars>
          <dgm:hierBranch val="init"/>
        </dgm:presLayoutVars>
      </dgm:prSet>
      <dgm:spPr/>
    </dgm:pt>
    <dgm:pt modelId="{1331F3E9-1B62-442A-8BD0-A363D6995A3A}" type="pres">
      <dgm:prSet presAssocID="{1912B12D-88A7-417C-996F-3302E77319DD}" presName="rootComposite" presStyleCnt="0"/>
      <dgm:spPr/>
    </dgm:pt>
    <dgm:pt modelId="{3BA45606-8FEC-4746-8FC9-01CC20692F50}" type="pres">
      <dgm:prSet presAssocID="{1912B12D-88A7-417C-996F-3302E77319DD}" presName="rootText" presStyleLbl="node2" presStyleIdx="3" presStyleCnt="7">
        <dgm:presLayoutVars>
          <dgm:chPref val="3"/>
        </dgm:presLayoutVars>
      </dgm:prSet>
      <dgm:spPr/>
    </dgm:pt>
    <dgm:pt modelId="{23BCB4A9-7F29-4A43-91D9-4DF3613AEA8B}" type="pres">
      <dgm:prSet presAssocID="{1912B12D-88A7-417C-996F-3302E77319DD}" presName="rootConnector" presStyleLbl="node2" presStyleIdx="3" presStyleCnt="7"/>
      <dgm:spPr/>
    </dgm:pt>
    <dgm:pt modelId="{9931628B-4F4A-42F9-BFB0-A39A87BEB803}" type="pres">
      <dgm:prSet presAssocID="{1912B12D-88A7-417C-996F-3302E77319DD}" presName="hierChild4" presStyleCnt="0"/>
      <dgm:spPr/>
    </dgm:pt>
    <dgm:pt modelId="{04CBD29F-FE69-41BD-8319-70285FCCC528}" type="pres">
      <dgm:prSet presAssocID="{1912B12D-88A7-417C-996F-3302E77319DD}" presName="hierChild5" presStyleCnt="0"/>
      <dgm:spPr/>
    </dgm:pt>
    <dgm:pt modelId="{643582D8-893A-4F43-8B1D-6A7D405B3E5D}" type="pres">
      <dgm:prSet presAssocID="{52DAEDC3-0219-4767-8F3F-910A7956465D}" presName="Name37" presStyleLbl="parChTrans1D2" presStyleIdx="4" presStyleCnt="7"/>
      <dgm:spPr/>
    </dgm:pt>
    <dgm:pt modelId="{5E6B9653-EE05-49E8-910E-BF99BD73D2A2}" type="pres">
      <dgm:prSet presAssocID="{69C568B7-CD0A-4D8B-9FD9-CB230C948685}" presName="hierRoot2" presStyleCnt="0">
        <dgm:presLayoutVars>
          <dgm:hierBranch val="init"/>
        </dgm:presLayoutVars>
      </dgm:prSet>
      <dgm:spPr/>
    </dgm:pt>
    <dgm:pt modelId="{7A6548B3-DDCC-43A0-87C5-0BC2C9F52885}" type="pres">
      <dgm:prSet presAssocID="{69C568B7-CD0A-4D8B-9FD9-CB230C948685}" presName="rootComposite" presStyleCnt="0"/>
      <dgm:spPr/>
    </dgm:pt>
    <dgm:pt modelId="{1A3422BB-65BA-4528-8B09-24DFEDEEB25C}" type="pres">
      <dgm:prSet presAssocID="{69C568B7-CD0A-4D8B-9FD9-CB230C948685}" presName="rootText" presStyleLbl="node2" presStyleIdx="4" presStyleCnt="7">
        <dgm:presLayoutVars>
          <dgm:chPref val="3"/>
        </dgm:presLayoutVars>
      </dgm:prSet>
      <dgm:spPr/>
    </dgm:pt>
    <dgm:pt modelId="{4DDCF2A8-4CFF-45C1-9340-DE4F6A3E05C0}" type="pres">
      <dgm:prSet presAssocID="{69C568B7-CD0A-4D8B-9FD9-CB230C948685}" presName="rootConnector" presStyleLbl="node2" presStyleIdx="4" presStyleCnt="7"/>
      <dgm:spPr/>
    </dgm:pt>
    <dgm:pt modelId="{3D022547-A91E-4CC1-BD9B-42CA4A858273}" type="pres">
      <dgm:prSet presAssocID="{69C568B7-CD0A-4D8B-9FD9-CB230C948685}" presName="hierChild4" presStyleCnt="0"/>
      <dgm:spPr/>
    </dgm:pt>
    <dgm:pt modelId="{24CDEF25-1F34-4E12-A9D9-F59BD57D2C98}" type="pres">
      <dgm:prSet presAssocID="{69C568B7-CD0A-4D8B-9FD9-CB230C948685}" presName="hierChild5" presStyleCnt="0"/>
      <dgm:spPr/>
    </dgm:pt>
    <dgm:pt modelId="{B0B30968-1D98-44B1-A078-758E0ACF1E70}" type="pres">
      <dgm:prSet presAssocID="{FB7F52EF-D609-4618-8D04-5D65EF1F54FD}" presName="Name37" presStyleLbl="parChTrans1D2" presStyleIdx="5" presStyleCnt="7"/>
      <dgm:spPr/>
    </dgm:pt>
    <dgm:pt modelId="{EE13A646-5314-4EF0-8196-0A731DB16E6C}" type="pres">
      <dgm:prSet presAssocID="{C88D1C58-A11C-4EA5-B8BD-A0F56FB52447}" presName="hierRoot2" presStyleCnt="0">
        <dgm:presLayoutVars>
          <dgm:hierBranch val="init"/>
        </dgm:presLayoutVars>
      </dgm:prSet>
      <dgm:spPr/>
    </dgm:pt>
    <dgm:pt modelId="{29A06D56-9980-4A79-A75D-F84CAE4C6419}" type="pres">
      <dgm:prSet presAssocID="{C88D1C58-A11C-4EA5-B8BD-A0F56FB52447}" presName="rootComposite" presStyleCnt="0"/>
      <dgm:spPr/>
    </dgm:pt>
    <dgm:pt modelId="{EE72C758-9D1D-4598-8D7D-988566288C9A}" type="pres">
      <dgm:prSet presAssocID="{C88D1C58-A11C-4EA5-B8BD-A0F56FB52447}" presName="rootText" presStyleLbl="node2" presStyleIdx="5" presStyleCnt="7">
        <dgm:presLayoutVars>
          <dgm:chPref val="3"/>
        </dgm:presLayoutVars>
      </dgm:prSet>
      <dgm:spPr/>
    </dgm:pt>
    <dgm:pt modelId="{532BD193-9DEA-47B3-8D3E-1733F2E3286E}" type="pres">
      <dgm:prSet presAssocID="{C88D1C58-A11C-4EA5-B8BD-A0F56FB52447}" presName="rootConnector" presStyleLbl="node2" presStyleIdx="5" presStyleCnt="7"/>
      <dgm:spPr/>
    </dgm:pt>
    <dgm:pt modelId="{B43657DE-37CF-48C7-9475-A7429338372A}" type="pres">
      <dgm:prSet presAssocID="{C88D1C58-A11C-4EA5-B8BD-A0F56FB52447}" presName="hierChild4" presStyleCnt="0"/>
      <dgm:spPr/>
    </dgm:pt>
    <dgm:pt modelId="{A5F7E66B-1043-4643-9642-CAC424FE4D9F}" type="pres">
      <dgm:prSet presAssocID="{C88D1C58-A11C-4EA5-B8BD-A0F56FB52447}" presName="hierChild5" presStyleCnt="0"/>
      <dgm:spPr/>
    </dgm:pt>
    <dgm:pt modelId="{30AF788D-E3C6-4057-B283-F258C108468D}" type="pres">
      <dgm:prSet presAssocID="{CC535EC0-FE29-4163-978D-14E01570AEBB}" presName="Name37" presStyleLbl="parChTrans1D2" presStyleIdx="6" presStyleCnt="7"/>
      <dgm:spPr/>
    </dgm:pt>
    <dgm:pt modelId="{CF1211C4-65B4-41D4-AF50-D29F9A4307D9}" type="pres">
      <dgm:prSet presAssocID="{10533479-4955-4E4F-8258-ECF51A8A12D2}" presName="hierRoot2" presStyleCnt="0">
        <dgm:presLayoutVars>
          <dgm:hierBranch val="init"/>
        </dgm:presLayoutVars>
      </dgm:prSet>
      <dgm:spPr/>
    </dgm:pt>
    <dgm:pt modelId="{7C85B889-80E7-499C-91D5-D25DACE7FFF7}" type="pres">
      <dgm:prSet presAssocID="{10533479-4955-4E4F-8258-ECF51A8A12D2}" presName="rootComposite" presStyleCnt="0"/>
      <dgm:spPr/>
    </dgm:pt>
    <dgm:pt modelId="{797C471F-0FF5-454A-852D-951A88751038}" type="pres">
      <dgm:prSet presAssocID="{10533479-4955-4E4F-8258-ECF51A8A12D2}" presName="rootText" presStyleLbl="node2" presStyleIdx="6" presStyleCnt="7">
        <dgm:presLayoutVars>
          <dgm:chPref val="3"/>
        </dgm:presLayoutVars>
      </dgm:prSet>
      <dgm:spPr/>
    </dgm:pt>
    <dgm:pt modelId="{EA749D35-7480-4296-B892-F40416EC513D}" type="pres">
      <dgm:prSet presAssocID="{10533479-4955-4E4F-8258-ECF51A8A12D2}" presName="rootConnector" presStyleLbl="node2" presStyleIdx="6" presStyleCnt="7"/>
      <dgm:spPr/>
    </dgm:pt>
    <dgm:pt modelId="{2D36F20A-508D-4DBB-82CB-84DA75C3A6CC}" type="pres">
      <dgm:prSet presAssocID="{10533479-4955-4E4F-8258-ECF51A8A12D2}" presName="hierChild4" presStyleCnt="0"/>
      <dgm:spPr/>
    </dgm:pt>
    <dgm:pt modelId="{835AD84C-8E62-47E6-B1C0-4B071E3FBAE2}" type="pres">
      <dgm:prSet presAssocID="{076128B5-DD4A-4E55-B245-7C9124DC95EB}" presName="Name37" presStyleLbl="parChTrans1D3" presStyleIdx="3" presStyleCnt="8"/>
      <dgm:spPr/>
    </dgm:pt>
    <dgm:pt modelId="{2DAD0808-1F6B-4F38-BCCF-FA50038E299F}" type="pres">
      <dgm:prSet presAssocID="{5C0C524C-2050-4CA1-9EC0-886C28412F50}" presName="hierRoot2" presStyleCnt="0">
        <dgm:presLayoutVars>
          <dgm:hierBranch val="init"/>
        </dgm:presLayoutVars>
      </dgm:prSet>
      <dgm:spPr/>
    </dgm:pt>
    <dgm:pt modelId="{D0FB5ABF-5CAF-4EE3-81A3-7DF217FCAD0E}" type="pres">
      <dgm:prSet presAssocID="{5C0C524C-2050-4CA1-9EC0-886C28412F50}" presName="rootComposite" presStyleCnt="0"/>
      <dgm:spPr/>
    </dgm:pt>
    <dgm:pt modelId="{BE924028-7008-4657-B269-E48ED23CD66E}" type="pres">
      <dgm:prSet presAssocID="{5C0C524C-2050-4CA1-9EC0-886C28412F50}" presName="rootText" presStyleLbl="node3" presStyleIdx="3" presStyleCnt="8">
        <dgm:presLayoutVars>
          <dgm:chPref val="3"/>
        </dgm:presLayoutVars>
      </dgm:prSet>
      <dgm:spPr/>
    </dgm:pt>
    <dgm:pt modelId="{6B105753-EB02-45F4-A4D7-332A768FEF46}" type="pres">
      <dgm:prSet presAssocID="{5C0C524C-2050-4CA1-9EC0-886C28412F50}" presName="rootConnector" presStyleLbl="node3" presStyleIdx="3" presStyleCnt="8"/>
      <dgm:spPr/>
    </dgm:pt>
    <dgm:pt modelId="{61131E61-7A69-40CE-B5D4-ACBBBB65A42C}" type="pres">
      <dgm:prSet presAssocID="{5C0C524C-2050-4CA1-9EC0-886C28412F50}" presName="hierChild4" presStyleCnt="0"/>
      <dgm:spPr/>
    </dgm:pt>
    <dgm:pt modelId="{E315413E-71E9-403A-AF14-2FA2E082E144}" type="pres">
      <dgm:prSet presAssocID="{5C0C524C-2050-4CA1-9EC0-886C28412F50}" presName="hierChild5" presStyleCnt="0"/>
      <dgm:spPr/>
    </dgm:pt>
    <dgm:pt modelId="{4B755345-355F-42B7-874A-ECB0AA36F284}" type="pres">
      <dgm:prSet presAssocID="{D1C41974-AA58-4FBE-B1F1-04C33FA1C07B}" presName="Name37" presStyleLbl="parChTrans1D3" presStyleIdx="4" presStyleCnt="8"/>
      <dgm:spPr/>
    </dgm:pt>
    <dgm:pt modelId="{A0309591-5FE1-4845-A947-2F0AE3E0102C}" type="pres">
      <dgm:prSet presAssocID="{0F93E17A-C540-4242-A7E4-97ADC8FC0C7A}" presName="hierRoot2" presStyleCnt="0">
        <dgm:presLayoutVars>
          <dgm:hierBranch val="init"/>
        </dgm:presLayoutVars>
      </dgm:prSet>
      <dgm:spPr/>
    </dgm:pt>
    <dgm:pt modelId="{04E6B7B0-0164-478E-9D03-82DB133D1A5C}" type="pres">
      <dgm:prSet presAssocID="{0F93E17A-C540-4242-A7E4-97ADC8FC0C7A}" presName="rootComposite" presStyleCnt="0"/>
      <dgm:spPr/>
    </dgm:pt>
    <dgm:pt modelId="{9CF48650-5376-498B-8542-673CF9D132C2}" type="pres">
      <dgm:prSet presAssocID="{0F93E17A-C540-4242-A7E4-97ADC8FC0C7A}" presName="rootText" presStyleLbl="node3" presStyleIdx="4" presStyleCnt="8">
        <dgm:presLayoutVars>
          <dgm:chPref val="3"/>
        </dgm:presLayoutVars>
      </dgm:prSet>
      <dgm:spPr/>
    </dgm:pt>
    <dgm:pt modelId="{FCC9F75E-0F3E-46C0-A6BB-E4CB92F0B552}" type="pres">
      <dgm:prSet presAssocID="{0F93E17A-C540-4242-A7E4-97ADC8FC0C7A}" presName="rootConnector" presStyleLbl="node3" presStyleIdx="4" presStyleCnt="8"/>
      <dgm:spPr/>
    </dgm:pt>
    <dgm:pt modelId="{78224629-1256-4380-B5F6-E699866E75AB}" type="pres">
      <dgm:prSet presAssocID="{0F93E17A-C540-4242-A7E4-97ADC8FC0C7A}" presName="hierChild4" presStyleCnt="0"/>
      <dgm:spPr/>
    </dgm:pt>
    <dgm:pt modelId="{50AEACA4-845C-47A3-8F8A-50B81488438B}" type="pres">
      <dgm:prSet presAssocID="{0F93E17A-C540-4242-A7E4-97ADC8FC0C7A}" presName="hierChild5" presStyleCnt="0"/>
      <dgm:spPr/>
    </dgm:pt>
    <dgm:pt modelId="{C1157EAD-0493-4AB6-8BA7-515AD4C6CEEC}" type="pres">
      <dgm:prSet presAssocID="{BA66D64C-4DDF-4C6D-BCAF-B7A1340417BF}" presName="Name37" presStyleLbl="parChTrans1D3" presStyleIdx="5" presStyleCnt="8"/>
      <dgm:spPr/>
    </dgm:pt>
    <dgm:pt modelId="{8049ED69-C7CA-4A4E-B26E-2E0C4F4B2CAB}" type="pres">
      <dgm:prSet presAssocID="{9529E1F9-0DAD-47BF-9909-18CC1FF2EAEB}" presName="hierRoot2" presStyleCnt="0">
        <dgm:presLayoutVars>
          <dgm:hierBranch val="init"/>
        </dgm:presLayoutVars>
      </dgm:prSet>
      <dgm:spPr/>
    </dgm:pt>
    <dgm:pt modelId="{A4AC33D3-B56F-44FA-BE83-DF7589840AF2}" type="pres">
      <dgm:prSet presAssocID="{9529E1F9-0DAD-47BF-9909-18CC1FF2EAEB}" presName="rootComposite" presStyleCnt="0"/>
      <dgm:spPr/>
    </dgm:pt>
    <dgm:pt modelId="{78257E19-66A0-43C2-B705-239442652C59}" type="pres">
      <dgm:prSet presAssocID="{9529E1F9-0DAD-47BF-9909-18CC1FF2EAEB}" presName="rootText" presStyleLbl="node3" presStyleIdx="5" presStyleCnt="8">
        <dgm:presLayoutVars>
          <dgm:chPref val="3"/>
        </dgm:presLayoutVars>
      </dgm:prSet>
      <dgm:spPr/>
    </dgm:pt>
    <dgm:pt modelId="{086ED97D-FC2B-4B65-9E7B-D79E652616E4}" type="pres">
      <dgm:prSet presAssocID="{9529E1F9-0DAD-47BF-9909-18CC1FF2EAEB}" presName="rootConnector" presStyleLbl="node3" presStyleIdx="5" presStyleCnt="8"/>
      <dgm:spPr/>
    </dgm:pt>
    <dgm:pt modelId="{176B434B-C876-4EAA-B7A0-E78B90E7DEB4}" type="pres">
      <dgm:prSet presAssocID="{9529E1F9-0DAD-47BF-9909-18CC1FF2EAEB}" presName="hierChild4" presStyleCnt="0"/>
      <dgm:spPr/>
    </dgm:pt>
    <dgm:pt modelId="{03D0C588-706D-4EB4-A453-26858106430B}" type="pres">
      <dgm:prSet presAssocID="{9529E1F9-0DAD-47BF-9909-18CC1FF2EAEB}" presName="hierChild5" presStyleCnt="0"/>
      <dgm:spPr/>
    </dgm:pt>
    <dgm:pt modelId="{B6B9B4A5-9E86-4F0F-A0F7-7A3E34C76C19}" type="pres">
      <dgm:prSet presAssocID="{591FB141-5A3E-4D8B-84C8-1910C43FD81D}" presName="Name37" presStyleLbl="parChTrans1D3" presStyleIdx="6" presStyleCnt="8"/>
      <dgm:spPr/>
    </dgm:pt>
    <dgm:pt modelId="{6779D9B2-1C56-40BA-B075-CFCDD403AC96}" type="pres">
      <dgm:prSet presAssocID="{E6332105-5F01-444E-A5BB-54D0C52BE25A}" presName="hierRoot2" presStyleCnt="0">
        <dgm:presLayoutVars>
          <dgm:hierBranch val="init"/>
        </dgm:presLayoutVars>
      </dgm:prSet>
      <dgm:spPr/>
    </dgm:pt>
    <dgm:pt modelId="{3ADB6AF5-7DB3-4443-9BB4-AF2D05C56C3B}" type="pres">
      <dgm:prSet presAssocID="{E6332105-5F01-444E-A5BB-54D0C52BE25A}" presName="rootComposite" presStyleCnt="0"/>
      <dgm:spPr/>
    </dgm:pt>
    <dgm:pt modelId="{AF6ACE62-B465-48F6-AF75-7EE110A13EA4}" type="pres">
      <dgm:prSet presAssocID="{E6332105-5F01-444E-A5BB-54D0C52BE25A}" presName="rootText" presStyleLbl="node3" presStyleIdx="6" presStyleCnt="8">
        <dgm:presLayoutVars>
          <dgm:chPref val="3"/>
        </dgm:presLayoutVars>
      </dgm:prSet>
      <dgm:spPr/>
    </dgm:pt>
    <dgm:pt modelId="{475B1FFC-A465-4F6A-B166-FEF18F863B9D}" type="pres">
      <dgm:prSet presAssocID="{E6332105-5F01-444E-A5BB-54D0C52BE25A}" presName="rootConnector" presStyleLbl="node3" presStyleIdx="6" presStyleCnt="8"/>
      <dgm:spPr/>
    </dgm:pt>
    <dgm:pt modelId="{8EAC9208-7B47-4A6B-8814-7E7F5C69211F}" type="pres">
      <dgm:prSet presAssocID="{E6332105-5F01-444E-A5BB-54D0C52BE25A}" presName="hierChild4" presStyleCnt="0"/>
      <dgm:spPr/>
    </dgm:pt>
    <dgm:pt modelId="{3649B91A-927C-4785-ADB0-C7E7F769E6F1}" type="pres">
      <dgm:prSet presAssocID="{E6332105-5F01-444E-A5BB-54D0C52BE25A}" presName="hierChild5" presStyleCnt="0"/>
      <dgm:spPr/>
    </dgm:pt>
    <dgm:pt modelId="{DE3DE67E-83FF-49C3-879F-4EA2C71A6EB7}" type="pres">
      <dgm:prSet presAssocID="{527E4E6A-19F7-4D5C-9203-A9539A3FFE8D}" presName="Name37" presStyleLbl="parChTrans1D3" presStyleIdx="7" presStyleCnt="8"/>
      <dgm:spPr/>
    </dgm:pt>
    <dgm:pt modelId="{78ED0D63-5495-468F-BF9B-31B946430871}" type="pres">
      <dgm:prSet presAssocID="{06978C90-D200-4AFF-AC60-BDE42AF04024}" presName="hierRoot2" presStyleCnt="0">
        <dgm:presLayoutVars>
          <dgm:hierBranch val="init"/>
        </dgm:presLayoutVars>
      </dgm:prSet>
      <dgm:spPr/>
    </dgm:pt>
    <dgm:pt modelId="{CAB18606-6002-49FD-A183-D25A022938FF}" type="pres">
      <dgm:prSet presAssocID="{06978C90-D200-4AFF-AC60-BDE42AF04024}" presName="rootComposite" presStyleCnt="0"/>
      <dgm:spPr/>
    </dgm:pt>
    <dgm:pt modelId="{96FFDF75-F25C-44EB-A9FE-2CB757020FF5}" type="pres">
      <dgm:prSet presAssocID="{06978C90-D200-4AFF-AC60-BDE42AF04024}" presName="rootText" presStyleLbl="node3" presStyleIdx="7" presStyleCnt="8">
        <dgm:presLayoutVars>
          <dgm:chPref val="3"/>
        </dgm:presLayoutVars>
      </dgm:prSet>
      <dgm:spPr/>
    </dgm:pt>
    <dgm:pt modelId="{3A6157C4-4FF4-4267-A374-3BD53BBE85A4}" type="pres">
      <dgm:prSet presAssocID="{06978C90-D200-4AFF-AC60-BDE42AF04024}" presName="rootConnector" presStyleLbl="node3" presStyleIdx="7" presStyleCnt="8"/>
      <dgm:spPr/>
    </dgm:pt>
    <dgm:pt modelId="{841138CD-F55F-48AD-8269-B03048891FA3}" type="pres">
      <dgm:prSet presAssocID="{06978C90-D200-4AFF-AC60-BDE42AF04024}" presName="hierChild4" presStyleCnt="0"/>
      <dgm:spPr/>
    </dgm:pt>
    <dgm:pt modelId="{813C8F8A-901F-4E51-B616-039686E94216}" type="pres">
      <dgm:prSet presAssocID="{06978C90-D200-4AFF-AC60-BDE42AF04024}" presName="hierChild5" presStyleCnt="0"/>
      <dgm:spPr/>
    </dgm:pt>
    <dgm:pt modelId="{5E5DD63A-CA3E-4E5E-9906-7777C5ECD785}" type="pres">
      <dgm:prSet presAssocID="{10533479-4955-4E4F-8258-ECF51A8A12D2}" presName="hierChild5" presStyleCnt="0"/>
      <dgm:spPr/>
    </dgm:pt>
    <dgm:pt modelId="{915BDC08-CDF9-4599-9A42-6A94AFD92238}" type="pres">
      <dgm:prSet presAssocID="{F4F8BFA0-1870-443D-BC3C-104153DA2C1E}" presName="hierChild3" presStyleCnt="0"/>
      <dgm:spPr/>
    </dgm:pt>
  </dgm:ptLst>
  <dgm:cxnLst>
    <dgm:cxn modelId="{EC98D604-88F0-41B0-ABE0-884AA1784852}" type="presOf" srcId="{47C4BE5F-0FA7-40BF-8509-C93C217DB9A8}" destId="{98783104-E361-473C-AC2F-12C6C73BA92A}" srcOrd="0" destOrd="0" presId="urn:microsoft.com/office/officeart/2005/8/layout/orgChart1"/>
    <dgm:cxn modelId="{FD0FDB05-1900-4FCD-BB89-78B2E5C64876}" type="presOf" srcId="{79CED666-AE35-490E-B0C8-2AE06C7D0088}" destId="{5EDB4FA6-567A-45A1-BC03-9764252FAB13}" srcOrd="0" destOrd="0" presId="urn:microsoft.com/office/officeart/2005/8/layout/orgChart1"/>
    <dgm:cxn modelId="{F8EDF108-0448-4DD2-8F00-BD151F14A9DB}" type="presOf" srcId="{AFACD740-95C5-43AC-B797-515250D0AE71}" destId="{8C2C8FA1-4047-42A3-B820-F3411BA24C46}" srcOrd="0" destOrd="0" presId="urn:microsoft.com/office/officeart/2005/8/layout/orgChart1"/>
    <dgm:cxn modelId="{87F05A0A-5EDB-4B93-8E0D-14F782D94B72}" type="presOf" srcId="{10533479-4955-4E4F-8258-ECF51A8A12D2}" destId="{EA749D35-7480-4296-B892-F40416EC513D}" srcOrd="1" destOrd="0" presId="urn:microsoft.com/office/officeart/2005/8/layout/orgChart1"/>
    <dgm:cxn modelId="{5E87600C-9596-4DC2-8626-422741328412}" srcId="{F4F8BFA0-1870-443D-BC3C-104153DA2C1E}" destId="{C88D1C58-A11C-4EA5-B8BD-A0F56FB52447}" srcOrd="5" destOrd="0" parTransId="{FB7F52EF-D609-4618-8D04-5D65EF1F54FD}" sibTransId="{1AD4F257-0BF7-43ED-B234-17CEE0469A9B}"/>
    <dgm:cxn modelId="{E97C0D0F-F953-484A-A225-37EE7F01658F}" type="presOf" srcId="{BBF74A73-780C-4094-89F8-0C932DA65A33}" destId="{160B14EE-4C20-43AD-8724-85832EC89C24}" srcOrd="1" destOrd="0" presId="urn:microsoft.com/office/officeart/2005/8/layout/orgChart1"/>
    <dgm:cxn modelId="{E496B20F-4F83-4ABF-A668-F6E5E57B458F}" type="presOf" srcId="{076128B5-DD4A-4E55-B245-7C9124DC95EB}" destId="{835AD84C-8E62-47E6-B1C0-4B071E3FBAE2}" srcOrd="0" destOrd="0" presId="urn:microsoft.com/office/officeart/2005/8/layout/orgChart1"/>
    <dgm:cxn modelId="{9C866111-9AD5-4672-84E2-E8CA47FE1FEC}" type="presOf" srcId="{9529E1F9-0DAD-47BF-9909-18CC1FF2EAEB}" destId="{086ED97D-FC2B-4B65-9E7B-D79E652616E4}" srcOrd="1" destOrd="0" presId="urn:microsoft.com/office/officeart/2005/8/layout/orgChart1"/>
    <dgm:cxn modelId="{AB6FC912-33CE-48DD-8CCB-EFF9A171E14D}" type="presOf" srcId="{0F93E17A-C540-4242-A7E4-97ADC8FC0C7A}" destId="{FCC9F75E-0F3E-46C0-A6BB-E4CB92F0B552}" srcOrd="1" destOrd="0" presId="urn:microsoft.com/office/officeart/2005/8/layout/orgChart1"/>
    <dgm:cxn modelId="{70065513-918A-406C-B63D-B58DAB49EB40}" type="presOf" srcId="{1912B12D-88A7-417C-996F-3302E77319DD}" destId="{23BCB4A9-7F29-4A43-91D9-4DF3613AEA8B}" srcOrd="1" destOrd="0" presId="urn:microsoft.com/office/officeart/2005/8/layout/orgChart1"/>
    <dgm:cxn modelId="{7BD0B215-226B-4360-81A0-2F707B50598F}" type="presOf" srcId="{591FB141-5A3E-4D8B-84C8-1910C43FD81D}" destId="{B6B9B4A5-9E86-4F0F-A0F7-7A3E34C76C19}" srcOrd="0" destOrd="0" presId="urn:microsoft.com/office/officeart/2005/8/layout/orgChart1"/>
    <dgm:cxn modelId="{7DA4B317-231A-4B55-ACD7-FBA04CC2D032}" srcId="{10533479-4955-4E4F-8258-ECF51A8A12D2}" destId="{5C0C524C-2050-4CA1-9EC0-886C28412F50}" srcOrd="0" destOrd="0" parTransId="{076128B5-DD4A-4E55-B245-7C9124DC95EB}" sibTransId="{1DEBEC6F-EC8F-44F8-B3E6-CC14EC4E7659}"/>
    <dgm:cxn modelId="{69F6E517-2973-48EB-94E5-91A72A045DA6}" type="presOf" srcId="{D47B1B4F-A249-4792-97A9-A9166F55A370}" destId="{51C958CF-0762-4BCA-B47B-28B6338087B4}" srcOrd="0" destOrd="0" presId="urn:microsoft.com/office/officeart/2005/8/layout/orgChart1"/>
    <dgm:cxn modelId="{52BA1619-61C1-46A5-8E8B-9FAD5FCC84B5}" srcId="{10533479-4955-4E4F-8258-ECF51A8A12D2}" destId="{0F93E17A-C540-4242-A7E4-97ADC8FC0C7A}" srcOrd="1" destOrd="0" parTransId="{D1C41974-AA58-4FBE-B1F1-04C33FA1C07B}" sibTransId="{CA31E174-1C69-47F7-B549-0DC23F928C85}"/>
    <dgm:cxn modelId="{CDC3911F-825E-4AEF-AD4D-DEEA22DB78EB}" type="presOf" srcId="{D47B1B4F-A249-4792-97A9-A9166F55A370}" destId="{B415B009-EDEC-4162-AFB0-73510E1F40C9}" srcOrd="1" destOrd="0" presId="urn:microsoft.com/office/officeart/2005/8/layout/orgChart1"/>
    <dgm:cxn modelId="{E2F9B026-286D-4822-AFBC-0D8C14DC8765}" type="presOf" srcId="{88FD715F-4296-428B-8727-885937D1182E}" destId="{7FBFAAF8-7AC0-46F9-938C-25D17D4C35ED}" srcOrd="0" destOrd="0" presId="urn:microsoft.com/office/officeart/2005/8/layout/orgChart1"/>
    <dgm:cxn modelId="{36EDD827-85C8-485D-B649-4212BB6F2CEB}" srcId="{F4F8BFA0-1870-443D-BC3C-104153DA2C1E}" destId="{10533479-4955-4E4F-8258-ECF51A8A12D2}" srcOrd="6" destOrd="0" parTransId="{CC535EC0-FE29-4163-978D-14E01570AEBB}" sibTransId="{83D8E2DE-9970-4227-B7C5-8884DFA0D91D}"/>
    <dgm:cxn modelId="{B4DE472D-5E51-4C65-893D-4D0C3B96C18C}" type="presOf" srcId="{66906CA6-A22E-47C9-9ADC-A0B22D629A60}" destId="{15402F50-235A-4B64-B8D3-620FFD3C916D}" srcOrd="0" destOrd="0" presId="urn:microsoft.com/office/officeart/2005/8/layout/orgChart1"/>
    <dgm:cxn modelId="{A377FF2F-9E37-42A0-988E-1E6FBBCD7F58}" type="presOf" srcId="{5C0C524C-2050-4CA1-9EC0-886C28412F50}" destId="{6B105753-EB02-45F4-A4D7-332A768FEF46}" srcOrd="1" destOrd="0" presId="urn:microsoft.com/office/officeart/2005/8/layout/orgChart1"/>
    <dgm:cxn modelId="{F5CEC130-CD9A-4F81-8F47-767E585F8F23}" type="presOf" srcId="{527E4E6A-19F7-4D5C-9203-A9539A3FFE8D}" destId="{DE3DE67E-83FF-49C3-879F-4EA2C71A6EB7}" srcOrd="0" destOrd="0" presId="urn:microsoft.com/office/officeart/2005/8/layout/orgChart1"/>
    <dgm:cxn modelId="{37F5B331-04A8-475F-996A-B338F4B3D583}" srcId="{BBF74A73-780C-4094-89F8-0C932DA65A33}" destId="{D47B1B4F-A249-4792-97A9-A9166F55A370}" srcOrd="2" destOrd="0" parTransId="{7E0096E9-26F6-4EA9-B2F6-DA69840DDC42}" sibTransId="{FBAD393C-45BA-416A-AB11-AA5F33C3363D}"/>
    <dgm:cxn modelId="{61A71833-3CED-43B5-A9ED-F7C226A4C19A}" srcId="{10533479-4955-4E4F-8258-ECF51A8A12D2}" destId="{9529E1F9-0DAD-47BF-9909-18CC1FF2EAEB}" srcOrd="2" destOrd="0" parTransId="{BA66D64C-4DDF-4C6D-BCAF-B7A1340417BF}" sibTransId="{1E4FF329-B2F9-4F2D-B4CF-E997A9BC0150}"/>
    <dgm:cxn modelId="{3A9EB135-F846-4B75-8368-F16F14326334}" type="presOf" srcId="{1912B12D-88A7-417C-996F-3302E77319DD}" destId="{3BA45606-8FEC-4746-8FC9-01CC20692F50}" srcOrd="0" destOrd="0" presId="urn:microsoft.com/office/officeart/2005/8/layout/orgChart1"/>
    <dgm:cxn modelId="{8323C140-2190-410A-8FAD-ED4B4C7EABF5}" type="presOf" srcId="{CC535EC0-FE29-4163-978D-14E01570AEBB}" destId="{30AF788D-E3C6-4057-B283-F258C108468D}" srcOrd="0" destOrd="0" presId="urn:microsoft.com/office/officeart/2005/8/layout/orgChart1"/>
    <dgm:cxn modelId="{99F3A65B-7E1E-42AA-8B57-C565E46A71C9}" type="presOf" srcId="{10533479-4955-4E4F-8258-ECF51A8A12D2}" destId="{797C471F-0FF5-454A-852D-951A88751038}" srcOrd="0" destOrd="0" presId="urn:microsoft.com/office/officeart/2005/8/layout/orgChart1"/>
    <dgm:cxn modelId="{1DE4B744-1CDB-45C1-840A-5EF640529417}" srcId="{10533479-4955-4E4F-8258-ECF51A8A12D2}" destId="{E6332105-5F01-444E-A5BB-54D0C52BE25A}" srcOrd="3" destOrd="0" parTransId="{591FB141-5A3E-4D8B-84C8-1910C43FD81D}" sibTransId="{34FDAE0B-F430-4C23-B2C1-1A6482CE94A9}"/>
    <dgm:cxn modelId="{6754E867-AD5A-4C99-AD08-200DB23FF698}" type="presOf" srcId="{6C30E067-7A18-4B31-B525-033CE2880FBF}" destId="{64BA4A41-4AC0-4ED2-8F04-BCCFA0090976}" srcOrd="0" destOrd="0" presId="urn:microsoft.com/office/officeart/2005/8/layout/orgChart1"/>
    <dgm:cxn modelId="{B144C868-224D-4C6F-89C8-C831B2B33866}" srcId="{5551FB26-D33B-45FA-8B0C-C65F548BE1B4}" destId="{F4F8BFA0-1870-443D-BC3C-104153DA2C1E}" srcOrd="0" destOrd="0" parTransId="{B3097DEC-6D44-4EB0-997A-5052AE740F40}" sibTransId="{A2D6D5A9-465A-4FEB-9DBA-99B4DE317412}"/>
    <dgm:cxn modelId="{B672F24C-8B83-448F-A479-0AB417484C23}" type="presOf" srcId="{0F93E17A-C540-4242-A7E4-97ADC8FC0C7A}" destId="{9CF48650-5376-498B-8542-673CF9D132C2}" srcOrd="0" destOrd="0" presId="urn:microsoft.com/office/officeart/2005/8/layout/orgChart1"/>
    <dgm:cxn modelId="{99170754-C431-44E6-B3B0-099CBBAA441D}" type="presOf" srcId="{5C0C524C-2050-4CA1-9EC0-886C28412F50}" destId="{BE924028-7008-4657-B269-E48ED23CD66E}" srcOrd="0" destOrd="0" presId="urn:microsoft.com/office/officeart/2005/8/layout/orgChart1"/>
    <dgm:cxn modelId="{B17FC855-F42D-44B4-B08B-8CE9985F33F1}" type="presOf" srcId="{F4F8BFA0-1870-443D-BC3C-104153DA2C1E}" destId="{FB0636E4-64DB-4D51-8AE4-385BBD2BD7C1}" srcOrd="1" destOrd="0" presId="urn:microsoft.com/office/officeart/2005/8/layout/orgChart1"/>
    <dgm:cxn modelId="{90460E85-C4BD-4974-9690-22C5CB1FEC62}" type="presOf" srcId="{FB7F52EF-D609-4618-8D04-5D65EF1F54FD}" destId="{B0B30968-1D98-44B1-A078-758E0ACF1E70}" srcOrd="0" destOrd="0" presId="urn:microsoft.com/office/officeart/2005/8/layout/orgChart1"/>
    <dgm:cxn modelId="{C3EB1387-79A0-453A-82C8-90702AFCAB54}" type="presOf" srcId="{5551FB26-D33B-45FA-8B0C-C65F548BE1B4}" destId="{BD24C84D-830D-48E6-9DF1-AE9AD16B2CD3}" srcOrd="0" destOrd="0" presId="urn:microsoft.com/office/officeart/2005/8/layout/orgChart1"/>
    <dgm:cxn modelId="{CC33A289-CE71-40BC-B5F6-7639B8827D18}" srcId="{BBF74A73-780C-4094-89F8-0C932DA65A33}" destId="{0109A531-231A-4E3B-A1E3-D9389C909655}" srcOrd="0" destOrd="0" parTransId="{88FD715F-4296-428B-8727-885937D1182E}" sibTransId="{5797410C-92F8-4038-B9B3-DABF76498FE0}"/>
    <dgm:cxn modelId="{5B73F58E-DDB8-4275-8FC6-55AB4A7395E9}" type="presOf" srcId="{9CFA7C63-9A6D-4736-94C7-774B5EA6E331}" destId="{F6539822-8983-478C-85BC-A9386D93F700}" srcOrd="0" destOrd="0" presId="urn:microsoft.com/office/officeart/2005/8/layout/orgChart1"/>
    <dgm:cxn modelId="{6965F191-F1CA-47D7-B916-6313A730163B}" type="presOf" srcId="{9529E1F9-0DAD-47BF-9909-18CC1FF2EAEB}" destId="{78257E19-66A0-43C2-B705-239442652C59}" srcOrd="0" destOrd="0" presId="urn:microsoft.com/office/officeart/2005/8/layout/orgChart1"/>
    <dgm:cxn modelId="{09A30F92-BDC2-4EDA-A08D-D6F11A0B5EA7}" type="presOf" srcId="{C88D1C58-A11C-4EA5-B8BD-A0F56FB52447}" destId="{EE72C758-9D1D-4598-8D7D-988566288C9A}" srcOrd="0" destOrd="0" presId="urn:microsoft.com/office/officeart/2005/8/layout/orgChart1"/>
    <dgm:cxn modelId="{DBF41994-3540-46DC-B526-7BF47E130B27}" type="presOf" srcId="{06978C90-D200-4AFF-AC60-BDE42AF04024}" destId="{96FFDF75-F25C-44EB-A9FE-2CB757020FF5}" srcOrd="0" destOrd="0" presId="urn:microsoft.com/office/officeart/2005/8/layout/orgChart1"/>
    <dgm:cxn modelId="{44E32B94-516B-4EB9-A30F-638996D2135D}" type="presOf" srcId="{69C568B7-CD0A-4D8B-9FD9-CB230C948685}" destId="{4DDCF2A8-4CFF-45C1-9340-DE4F6A3E05C0}" srcOrd="1" destOrd="0" presId="urn:microsoft.com/office/officeart/2005/8/layout/orgChart1"/>
    <dgm:cxn modelId="{6FA8CA94-EA0A-4D32-88A8-629FF98FD394}" type="presOf" srcId="{41882BDC-6379-48D8-96FE-BCB30B9390A7}" destId="{47F60958-2A6E-449A-9669-9E36BDA07133}" srcOrd="1" destOrd="0" presId="urn:microsoft.com/office/officeart/2005/8/layout/orgChart1"/>
    <dgm:cxn modelId="{50ADE298-4A85-41A7-B28E-2051D692CDB5}" srcId="{F4F8BFA0-1870-443D-BC3C-104153DA2C1E}" destId="{79CED666-AE35-490E-B0C8-2AE06C7D0088}" srcOrd="0" destOrd="0" parTransId="{6C30E067-7A18-4B31-B525-033CE2880FBF}" sibTransId="{9D7289AB-FED5-4C1B-9591-33BEBBF9CA75}"/>
    <dgm:cxn modelId="{64D6979A-A5E1-4E5E-A91F-8F5BC7D8B920}" type="presOf" srcId="{E6332105-5F01-444E-A5BB-54D0C52BE25A}" destId="{AF6ACE62-B465-48F6-AF75-7EE110A13EA4}" srcOrd="0" destOrd="0" presId="urn:microsoft.com/office/officeart/2005/8/layout/orgChart1"/>
    <dgm:cxn modelId="{CB5B28A2-5F5E-4BD3-808A-6D0D8212E589}" type="presOf" srcId="{E6332105-5F01-444E-A5BB-54D0C52BE25A}" destId="{475B1FFC-A465-4F6A-B166-FEF18F863B9D}" srcOrd="1" destOrd="0" presId="urn:microsoft.com/office/officeart/2005/8/layout/orgChart1"/>
    <dgm:cxn modelId="{C5A689A7-CA5C-4250-A930-67A3D9C914F2}" type="presOf" srcId="{79CED666-AE35-490E-B0C8-2AE06C7D0088}" destId="{D780AB5C-0AF1-4C96-A679-B7C19638C93F}" srcOrd="1" destOrd="0" presId="urn:microsoft.com/office/officeart/2005/8/layout/orgChart1"/>
    <dgm:cxn modelId="{AB50C5A8-7CDD-4CB1-BE91-9A3C66CFFED9}" type="presOf" srcId="{69C568B7-CD0A-4D8B-9FD9-CB230C948685}" destId="{1A3422BB-65BA-4528-8B09-24DFEDEEB25C}" srcOrd="0" destOrd="0" presId="urn:microsoft.com/office/officeart/2005/8/layout/orgChart1"/>
    <dgm:cxn modelId="{98CAC3A9-A65B-4658-B508-57B98DD6226E}" srcId="{10533479-4955-4E4F-8258-ECF51A8A12D2}" destId="{06978C90-D200-4AFF-AC60-BDE42AF04024}" srcOrd="4" destOrd="0" parTransId="{527E4E6A-19F7-4D5C-9203-A9539A3FFE8D}" sibTransId="{AC4E4EC7-D67B-4394-9ECB-33E10FCFD648}"/>
    <dgm:cxn modelId="{2F31E9AC-5CC2-4277-BE0C-9546ECD307C4}" type="presOf" srcId="{0109A531-231A-4E3B-A1E3-D9389C909655}" destId="{9FC7AD9B-80F8-476B-BB40-71588951A3AE}" srcOrd="1" destOrd="0" presId="urn:microsoft.com/office/officeart/2005/8/layout/orgChart1"/>
    <dgm:cxn modelId="{2DD0CBB1-B34E-4715-8890-7F1C99789640}" type="presOf" srcId="{52DAEDC3-0219-4767-8F3F-910A7956465D}" destId="{643582D8-893A-4F43-8B1D-6A7D405B3E5D}" srcOrd="0" destOrd="0" presId="urn:microsoft.com/office/officeart/2005/8/layout/orgChart1"/>
    <dgm:cxn modelId="{9BB2D1B3-DBF1-4A7A-9551-4D3039ADFDF8}" type="presOf" srcId="{AFACD740-95C5-43AC-B797-515250D0AE71}" destId="{74FEDB97-113D-4CAB-AEB7-3F8A821BD324}" srcOrd="1" destOrd="0" presId="urn:microsoft.com/office/officeart/2005/8/layout/orgChart1"/>
    <dgm:cxn modelId="{43EFF3B6-2B67-4FBD-B4BB-4A2A95D7FC1C}" srcId="{F4F8BFA0-1870-443D-BC3C-104153DA2C1E}" destId="{BBF74A73-780C-4094-89F8-0C932DA65A33}" srcOrd="1" destOrd="0" parTransId="{188295DA-7040-475E-97F1-F7CA15B96FD0}" sibTransId="{59AF555F-125A-4425-9F34-E699544ED9A9}"/>
    <dgm:cxn modelId="{901848BB-5C6D-425C-B8B1-BE959C8D4663}" type="presOf" srcId="{41882BDC-6379-48D8-96FE-BCB30B9390A7}" destId="{B37639FB-1EBF-4BD7-BB47-CBF52366A5D1}" srcOrd="0" destOrd="0" presId="urn:microsoft.com/office/officeart/2005/8/layout/orgChart1"/>
    <dgm:cxn modelId="{75979DCA-530A-4A0E-9CBC-A71C26F2CD25}" type="presOf" srcId="{188295DA-7040-475E-97F1-F7CA15B96FD0}" destId="{038666A4-6342-4C7B-AE73-19A076C1D466}" srcOrd="0" destOrd="0" presId="urn:microsoft.com/office/officeart/2005/8/layout/orgChart1"/>
    <dgm:cxn modelId="{3C9E66CE-C085-45D4-ADFE-6999888E4D1B}" type="presOf" srcId="{7E0096E9-26F6-4EA9-B2F6-DA69840DDC42}" destId="{44BBCB16-E5C1-4012-B04E-5E2800D2DD3E}" srcOrd="0" destOrd="0" presId="urn:microsoft.com/office/officeart/2005/8/layout/orgChart1"/>
    <dgm:cxn modelId="{441541D0-311F-4721-8989-B42385393930}" type="presOf" srcId="{BA66D64C-4DDF-4C6D-BCAF-B7A1340417BF}" destId="{C1157EAD-0493-4AB6-8BA7-515AD4C6CEEC}" srcOrd="0" destOrd="0" presId="urn:microsoft.com/office/officeart/2005/8/layout/orgChart1"/>
    <dgm:cxn modelId="{09947ADB-7901-4980-96AC-6865CA573AF4}" type="presOf" srcId="{C88D1C58-A11C-4EA5-B8BD-A0F56FB52447}" destId="{532BD193-9DEA-47B3-8D3E-1733F2E3286E}" srcOrd="1" destOrd="0" presId="urn:microsoft.com/office/officeart/2005/8/layout/orgChart1"/>
    <dgm:cxn modelId="{23A0CBDE-545F-48E9-A486-E0E80FC57A28}" srcId="{F4F8BFA0-1870-443D-BC3C-104153DA2C1E}" destId="{69C568B7-CD0A-4D8B-9FD9-CB230C948685}" srcOrd="4" destOrd="0" parTransId="{52DAEDC3-0219-4767-8F3F-910A7956465D}" sibTransId="{50ED2A22-C63A-4525-AB72-4A12385C2B48}"/>
    <dgm:cxn modelId="{A002DAE6-5542-48F2-A08C-4862752F2942}" type="presOf" srcId="{06978C90-D200-4AFF-AC60-BDE42AF04024}" destId="{3A6157C4-4FF4-4267-A374-3BD53BBE85A4}" srcOrd="1" destOrd="0" presId="urn:microsoft.com/office/officeart/2005/8/layout/orgChart1"/>
    <dgm:cxn modelId="{BE6223E8-D252-41B8-8A1A-E8D804F2A52C}" type="presOf" srcId="{F4F8BFA0-1870-443D-BC3C-104153DA2C1E}" destId="{885F8D14-E384-4E10-9736-EABDBA1E9CA4}" srcOrd="0" destOrd="0" presId="urn:microsoft.com/office/officeart/2005/8/layout/orgChart1"/>
    <dgm:cxn modelId="{5546CAE8-2150-4173-8BA0-7A7258702141}" srcId="{F4F8BFA0-1870-443D-BC3C-104153DA2C1E}" destId="{AFACD740-95C5-43AC-B797-515250D0AE71}" srcOrd="2" destOrd="0" parTransId="{66906CA6-A22E-47C9-9ADC-A0B22D629A60}" sibTransId="{2079F151-EBB1-47FA-AE4B-D7138FD99CC9}"/>
    <dgm:cxn modelId="{D613BEF1-4584-4B4B-AB2D-DE812BD56569}" srcId="{F4F8BFA0-1870-443D-BC3C-104153DA2C1E}" destId="{1912B12D-88A7-417C-996F-3302E77319DD}" srcOrd="3" destOrd="0" parTransId="{9CFA7C63-9A6D-4736-94C7-774B5EA6E331}" sibTransId="{D5171F55-7B1D-4BA9-A80E-264E53EF57E8}"/>
    <dgm:cxn modelId="{357BBFF3-B3B0-472E-ACD2-2B0C5AA23A0D}" type="presOf" srcId="{BBF74A73-780C-4094-89F8-0C932DA65A33}" destId="{4EDE8B44-923C-489E-A482-B14B03F8351B}" srcOrd="0" destOrd="0" presId="urn:microsoft.com/office/officeart/2005/8/layout/orgChart1"/>
    <dgm:cxn modelId="{3B4F79F6-585B-47E2-BC0F-0D4F75CC06D4}" type="presOf" srcId="{0109A531-231A-4E3B-A1E3-D9389C909655}" destId="{7DEA1E44-CD7E-418A-A22A-D4F498D5AA63}" srcOrd="0" destOrd="0" presId="urn:microsoft.com/office/officeart/2005/8/layout/orgChart1"/>
    <dgm:cxn modelId="{DBD264FA-F825-43F2-AC36-F8DB71AE5FBC}" srcId="{BBF74A73-780C-4094-89F8-0C932DA65A33}" destId="{41882BDC-6379-48D8-96FE-BCB30B9390A7}" srcOrd="1" destOrd="0" parTransId="{47C4BE5F-0FA7-40BF-8509-C93C217DB9A8}" sibTransId="{BAE87DD2-2E4A-42D5-91A5-0F7105C60FB9}"/>
    <dgm:cxn modelId="{39DE23FB-84E3-4CD5-BFF2-295D6C99E4CB}" type="presOf" srcId="{D1C41974-AA58-4FBE-B1F1-04C33FA1C07B}" destId="{4B755345-355F-42B7-874A-ECB0AA36F284}" srcOrd="0" destOrd="0" presId="urn:microsoft.com/office/officeart/2005/8/layout/orgChart1"/>
    <dgm:cxn modelId="{A3E933B0-8977-42E1-9929-78A49B321574}" type="presParOf" srcId="{BD24C84D-830D-48E6-9DF1-AE9AD16B2CD3}" destId="{98B6792C-58A6-4869-B687-5F0A6909D081}" srcOrd="0" destOrd="0" presId="urn:microsoft.com/office/officeart/2005/8/layout/orgChart1"/>
    <dgm:cxn modelId="{28398A85-B2C0-4BCF-B21C-63E2C69DC9B3}" type="presParOf" srcId="{98B6792C-58A6-4869-B687-5F0A6909D081}" destId="{BA3F72D7-A70A-4245-89C6-D1A8E4672289}" srcOrd="0" destOrd="0" presId="urn:microsoft.com/office/officeart/2005/8/layout/orgChart1"/>
    <dgm:cxn modelId="{3F590131-3DEB-4CAE-9628-6F3B4A2301D9}" type="presParOf" srcId="{BA3F72D7-A70A-4245-89C6-D1A8E4672289}" destId="{885F8D14-E384-4E10-9736-EABDBA1E9CA4}" srcOrd="0" destOrd="0" presId="urn:microsoft.com/office/officeart/2005/8/layout/orgChart1"/>
    <dgm:cxn modelId="{27F798BC-203E-4AB5-B712-538D050DD2CD}" type="presParOf" srcId="{BA3F72D7-A70A-4245-89C6-D1A8E4672289}" destId="{FB0636E4-64DB-4D51-8AE4-385BBD2BD7C1}" srcOrd="1" destOrd="0" presId="urn:microsoft.com/office/officeart/2005/8/layout/orgChart1"/>
    <dgm:cxn modelId="{E546D05E-A837-4208-B5BD-2A143688BF75}" type="presParOf" srcId="{98B6792C-58A6-4869-B687-5F0A6909D081}" destId="{49418829-C233-4EDF-BFF1-E387EF801E06}" srcOrd="1" destOrd="0" presId="urn:microsoft.com/office/officeart/2005/8/layout/orgChart1"/>
    <dgm:cxn modelId="{9A5638DF-1F4D-434E-BDD8-7BB6A7A1CCD0}" type="presParOf" srcId="{49418829-C233-4EDF-BFF1-E387EF801E06}" destId="{64BA4A41-4AC0-4ED2-8F04-BCCFA0090976}" srcOrd="0" destOrd="0" presId="urn:microsoft.com/office/officeart/2005/8/layout/orgChart1"/>
    <dgm:cxn modelId="{4E36B52C-0358-4784-AE8D-263C78A7FAE0}" type="presParOf" srcId="{49418829-C233-4EDF-BFF1-E387EF801E06}" destId="{0C4B9767-E19D-4436-8A61-7BF44A5EFCF3}" srcOrd="1" destOrd="0" presId="urn:microsoft.com/office/officeart/2005/8/layout/orgChart1"/>
    <dgm:cxn modelId="{B618F7BD-DBAD-4D14-BCB6-D28984370E16}" type="presParOf" srcId="{0C4B9767-E19D-4436-8A61-7BF44A5EFCF3}" destId="{903C8B66-D0D5-4CB8-B5A1-35545D957354}" srcOrd="0" destOrd="0" presId="urn:microsoft.com/office/officeart/2005/8/layout/orgChart1"/>
    <dgm:cxn modelId="{E194E4D7-7305-4E9E-8288-128D9236A2D8}" type="presParOf" srcId="{903C8B66-D0D5-4CB8-B5A1-35545D957354}" destId="{5EDB4FA6-567A-45A1-BC03-9764252FAB13}" srcOrd="0" destOrd="0" presId="urn:microsoft.com/office/officeart/2005/8/layout/orgChart1"/>
    <dgm:cxn modelId="{F86EA0E8-19B4-4AC2-B4D2-D5928150E9A5}" type="presParOf" srcId="{903C8B66-D0D5-4CB8-B5A1-35545D957354}" destId="{D780AB5C-0AF1-4C96-A679-B7C19638C93F}" srcOrd="1" destOrd="0" presId="urn:microsoft.com/office/officeart/2005/8/layout/orgChart1"/>
    <dgm:cxn modelId="{A1635E3E-ACA1-4221-94B3-A878AB4DB015}" type="presParOf" srcId="{0C4B9767-E19D-4436-8A61-7BF44A5EFCF3}" destId="{61365FA9-D7AE-4F2C-8238-6264EEB4FEDF}" srcOrd="1" destOrd="0" presId="urn:microsoft.com/office/officeart/2005/8/layout/orgChart1"/>
    <dgm:cxn modelId="{87B3D778-3533-4687-AFC1-7BFFC580CA51}" type="presParOf" srcId="{0C4B9767-E19D-4436-8A61-7BF44A5EFCF3}" destId="{A2CB2C50-6F90-4F2D-9C60-D212118A85C8}" srcOrd="2" destOrd="0" presId="urn:microsoft.com/office/officeart/2005/8/layout/orgChart1"/>
    <dgm:cxn modelId="{D96FDC72-B487-4A13-8DB7-B7BE300F1751}" type="presParOf" srcId="{49418829-C233-4EDF-BFF1-E387EF801E06}" destId="{038666A4-6342-4C7B-AE73-19A076C1D466}" srcOrd="2" destOrd="0" presId="urn:microsoft.com/office/officeart/2005/8/layout/orgChart1"/>
    <dgm:cxn modelId="{9DCEF589-BF39-4C8A-8F28-98A57AA4DE1A}" type="presParOf" srcId="{49418829-C233-4EDF-BFF1-E387EF801E06}" destId="{9F1D4850-BC2C-4F4C-9D31-36EC0CD39ABC}" srcOrd="3" destOrd="0" presId="urn:microsoft.com/office/officeart/2005/8/layout/orgChart1"/>
    <dgm:cxn modelId="{DBC09747-1D70-4448-B171-92E592BC41B5}" type="presParOf" srcId="{9F1D4850-BC2C-4F4C-9D31-36EC0CD39ABC}" destId="{D8AB2C45-161D-4482-AF50-E4BF0380576A}" srcOrd="0" destOrd="0" presId="urn:microsoft.com/office/officeart/2005/8/layout/orgChart1"/>
    <dgm:cxn modelId="{28C0B103-5CA0-42F8-AD71-16CF6C1694CC}" type="presParOf" srcId="{D8AB2C45-161D-4482-AF50-E4BF0380576A}" destId="{4EDE8B44-923C-489E-A482-B14B03F8351B}" srcOrd="0" destOrd="0" presId="urn:microsoft.com/office/officeart/2005/8/layout/orgChart1"/>
    <dgm:cxn modelId="{33395CED-A863-4A19-8048-6414CD6E51FA}" type="presParOf" srcId="{D8AB2C45-161D-4482-AF50-E4BF0380576A}" destId="{160B14EE-4C20-43AD-8724-85832EC89C24}" srcOrd="1" destOrd="0" presId="urn:microsoft.com/office/officeart/2005/8/layout/orgChart1"/>
    <dgm:cxn modelId="{0B35F57E-F1FD-4F09-A214-9D1317993619}" type="presParOf" srcId="{9F1D4850-BC2C-4F4C-9D31-36EC0CD39ABC}" destId="{95B59412-7CC9-4CC5-9C7B-5D4B2B7B2E8C}" srcOrd="1" destOrd="0" presId="urn:microsoft.com/office/officeart/2005/8/layout/orgChart1"/>
    <dgm:cxn modelId="{BB52124A-5105-441D-B566-DE5253846828}" type="presParOf" srcId="{95B59412-7CC9-4CC5-9C7B-5D4B2B7B2E8C}" destId="{7FBFAAF8-7AC0-46F9-938C-25D17D4C35ED}" srcOrd="0" destOrd="0" presId="urn:microsoft.com/office/officeart/2005/8/layout/orgChart1"/>
    <dgm:cxn modelId="{AFE81ED6-C01D-4114-92D0-80A65574B7C8}" type="presParOf" srcId="{95B59412-7CC9-4CC5-9C7B-5D4B2B7B2E8C}" destId="{4FC52E4B-AE9B-4E20-9D94-507BA4D29A85}" srcOrd="1" destOrd="0" presId="urn:microsoft.com/office/officeart/2005/8/layout/orgChart1"/>
    <dgm:cxn modelId="{726E90BD-6B74-4CE5-923C-25E16664C54E}" type="presParOf" srcId="{4FC52E4B-AE9B-4E20-9D94-507BA4D29A85}" destId="{3EED6B05-A3F4-4AF0-97BC-9563AE76220D}" srcOrd="0" destOrd="0" presId="urn:microsoft.com/office/officeart/2005/8/layout/orgChart1"/>
    <dgm:cxn modelId="{25CB4A59-B45B-4FC3-9365-DC74CCA5C6CE}" type="presParOf" srcId="{3EED6B05-A3F4-4AF0-97BC-9563AE76220D}" destId="{7DEA1E44-CD7E-418A-A22A-D4F498D5AA63}" srcOrd="0" destOrd="0" presId="urn:microsoft.com/office/officeart/2005/8/layout/orgChart1"/>
    <dgm:cxn modelId="{074CFAFF-6610-4A12-BCB0-CCD448C41DB0}" type="presParOf" srcId="{3EED6B05-A3F4-4AF0-97BC-9563AE76220D}" destId="{9FC7AD9B-80F8-476B-BB40-71588951A3AE}" srcOrd="1" destOrd="0" presId="urn:microsoft.com/office/officeart/2005/8/layout/orgChart1"/>
    <dgm:cxn modelId="{BD8CE97F-EDAC-4C0C-9357-C097F2F52DFB}" type="presParOf" srcId="{4FC52E4B-AE9B-4E20-9D94-507BA4D29A85}" destId="{FFEBBE42-2E29-4615-8960-385854934F89}" srcOrd="1" destOrd="0" presId="urn:microsoft.com/office/officeart/2005/8/layout/orgChart1"/>
    <dgm:cxn modelId="{DE02BB16-6EAF-4C8C-A14D-C31CBE644A00}" type="presParOf" srcId="{4FC52E4B-AE9B-4E20-9D94-507BA4D29A85}" destId="{1840DAAE-C977-454E-83F7-188E8E4500CA}" srcOrd="2" destOrd="0" presId="urn:microsoft.com/office/officeart/2005/8/layout/orgChart1"/>
    <dgm:cxn modelId="{E3792B34-DD69-4138-B592-EF3EFBB3881C}" type="presParOf" srcId="{95B59412-7CC9-4CC5-9C7B-5D4B2B7B2E8C}" destId="{98783104-E361-473C-AC2F-12C6C73BA92A}" srcOrd="2" destOrd="0" presId="urn:microsoft.com/office/officeart/2005/8/layout/orgChart1"/>
    <dgm:cxn modelId="{C20657AA-B878-4DDA-B954-639C6662027D}" type="presParOf" srcId="{95B59412-7CC9-4CC5-9C7B-5D4B2B7B2E8C}" destId="{A74F947E-277A-4ECB-8183-7837F7BC6D4D}" srcOrd="3" destOrd="0" presId="urn:microsoft.com/office/officeart/2005/8/layout/orgChart1"/>
    <dgm:cxn modelId="{C2E30975-3E38-4244-B668-B3344C96666E}" type="presParOf" srcId="{A74F947E-277A-4ECB-8183-7837F7BC6D4D}" destId="{49FE2320-DB18-4E0E-A9D9-AF876917B48F}" srcOrd="0" destOrd="0" presId="urn:microsoft.com/office/officeart/2005/8/layout/orgChart1"/>
    <dgm:cxn modelId="{6E8E9667-D63B-4409-8911-2EF080CA860C}" type="presParOf" srcId="{49FE2320-DB18-4E0E-A9D9-AF876917B48F}" destId="{B37639FB-1EBF-4BD7-BB47-CBF52366A5D1}" srcOrd="0" destOrd="0" presId="urn:microsoft.com/office/officeart/2005/8/layout/orgChart1"/>
    <dgm:cxn modelId="{C6DA5084-A3DF-42AE-A83B-3F4C8054BC22}" type="presParOf" srcId="{49FE2320-DB18-4E0E-A9D9-AF876917B48F}" destId="{47F60958-2A6E-449A-9669-9E36BDA07133}" srcOrd="1" destOrd="0" presId="urn:microsoft.com/office/officeart/2005/8/layout/orgChart1"/>
    <dgm:cxn modelId="{5E298663-090E-4489-B342-4D7ADF4B4DA8}" type="presParOf" srcId="{A74F947E-277A-4ECB-8183-7837F7BC6D4D}" destId="{EE96EB12-8F78-40B6-AFA8-A68624A74DFC}" srcOrd="1" destOrd="0" presId="urn:microsoft.com/office/officeart/2005/8/layout/orgChart1"/>
    <dgm:cxn modelId="{110CDB9A-FBC0-48E2-8FEE-79BCEEC5BAAF}" type="presParOf" srcId="{A74F947E-277A-4ECB-8183-7837F7BC6D4D}" destId="{3667BFC3-ABAA-4C25-BC87-BC4C6FEEDEA9}" srcOrd="2" destOrd="0" presId="urn:microsoft.com/office/officeart/2005/8/layout/orgChart1"/>
    <dgm:cxn modelId="{EB003232-611B-4E44-8E43-C739C5F99DE1}" type="presParOf" srcId="{95B59412-7CC9-4CC5-9C7B-5D4B2B7B2E8C}" destId="{44BBCB16-E5C1-4012-B04E-5E2800D2DD3E}" srcOrd="4" destOrd="0" presId="urn:microsoft.com/office/officeart/2005/8/layout/orgChart1"/>
    <dgm:cxn modelId="{1FFFA454-24DE-461F-9AB9-D9F8BCE1EB33}" type="presParOf" srcId="{95B59412-7CC9-4CC5-9C7B-5D4B2B7B2E8C}" destId="{6E0957D0-7450-48A4-B5FE-55F357A95409}" srcOrd="5" destOrd="0" presId="urn:microsoft.com/office/officeart/2005/8/layout/orgChart1"/>
    <dgm:cxn modelId="{462520EA-09F7-4936-8106-B9404B0600E3}" type="presParOf" srcId="{6E0957D0-7450-48A4-B5FE-55F357A95409}" destId="{003CC16C-8217-41D6-97B9-741FAFBCDF77}" srcOrd="0" destOrd="0" presId="urn:microsoft.com/office/officeart/2005/8/layout/orgChart1"/>
    <dgm:cxn modelId="{73369B8E-6138-4E90-8B0A-F02EB3893AEC}" type="presParOf" srcId="{003CC16C-8217-41D6-97B9-741FAFBCDF77}" destId="{51C958CF-0762-4BCA-B47B-28B6338087B4}" srcOrd="0" destOrd="0" presId="urn:microsoft.com/office/officeart/2005/8/layout/orgChart1"/>
    <dgm:cxn modelId="{AB5F0EC8-71B4-4527-B3EB-49E767C4983D}" type="presParOf" srcId="{003CC16C-8217-41D6-97B9-741FAFBCDF77}" destId="{B415B009-EDEC-4162-AFB0-73510E1F40C9}" srcOrd="1" destOrd="0" presId="urn:microsoft.com/office/officeart/2005/8/layout/orgChart1"/>
    <dgm:cxn modelId="{E1163865-77F2-4783-BAD9-9EACFDCA4711}" type="presParOf" srcId="{6E0957D0-7450-48A4-B5FE-55F357A95409}" destId="{D23EB323-7AD1-4871-A478-6FFB62902785}" srcOrd="1" destOrd="0" presId="urn:microsoft.com/office/officeart/2005/8/layout/orgChart1"/>
    <dgm:cxn modelId="{EC696809-8C33-4612-BE61-E33E474908B9}" type="presParOf" srcId="{6E0957D0-7450-48A4-B5FE-55F357A95409}" destId="{69B9DE86-864B-413E-A462-495E48D86626}" srcOrd="2" destOrd="0" presId="urn:microsoft.com/office/officeart/2005/8/layout/orgChart1"/>
    <dgm:cxn modelId="{9E430149-4544-472D-8B0D-16F6755812AE}" type="presParOf" srcId="{9F1D4850-BC2C-4F4C-9D31-36EC0CD39ABC}" destId="{7DCCAFE2-A420-43F3-8B71-C38F23741809}" srcOrd="2" destOrd="0" presId="urn:microsoft.com/office/officeart/2005/8/layout/orgChart1"/>
    <dgm:cxn modelId="{24F844D3-574C-4D68-B2A5-F4B83D332979}" type="presParOf" srcId="{49418829-C233-4EDF-BFF1-E387EF801E06}" destId="{15402F50-235A-4B64-B8D3-620FFD3C916D}" srcOrd="4" destOrd="0" presId="urn:microsoft.com/office/officeart/2005/8/layout/orgChart1"/>
    <dgm:cxn modelId="{22BFCDC3-07B1-4CCF-A787-0193EE32A2AF}" type="presParOf" srcId="{49418829-C233-4EDF-BFF1-E387EF801E06}" destId="{7DC9A0FA-1D90-40D4-8268-D5732E047411}" srcOrd="5" destOrd="0" presId="urn:microsoft.com/office/officeart/2005/8/layout/orgChart1"/>
    <dgm:cxn modelId="{5237396F-5429-4CAD-A76B-78115666F3A3}" type="presParOf" srcId="{7DC9A0FA-1D90-40D4-8268-D5732E047411}" destId="{A39F950E-F9BA-4892-951E-2C23F2CF7245}" srcOrd="0" destOrd="0" presId="urn:microsoft.com/office/officeart/2005/8/layout/orgChart1"/>
    <dgm:cxn modelId="{70E5C4A6-A757-404F-B298-FB59CE181322}" type="presParOf" srcId="{A39F950E-F9BA-4892-951E-2C23F2CF7245}" destId="{8C2C8FA1-4047-42A3-B820-F3411BA24C46}" srcOrd="0" destOrd="0" presId="urn:microsoft.com/office/officeart/2005/8/layout/orgChart1"/>
    <dgm:cxn modelId="{192128BD-4EBD-49E9-9521-73EAA3C7F1F0}" type="presParOf" srcId="{A39F950E-F9BA-4892-951E-2C23F2CF7245}" destId="{74FEDB97-113D-4CAB-AEB7-3F8A821BD324}" srcOrd="1" destOrd="0" presId="urn:microsoft.com/office/officeart/2005/8/layout/orgChart1"/>
    <dgm:cxn modelId="{4C6658CA-B3BC-45FC-878D-69BF05D02E29}" type="presParOf" srcId="{7DC9A0FA-1D90-40D4-8268-D5732E047411}" destId="{D8D964F3-9133-4039-8D45-C989122D740F}" srcOrd="1" destOrd="0" presId="urn:microsoft.com/office/officeart/2005/8/layout/orgChart1"/>
    <dgm:cxn modelId="{10F79895-81B6-47E2-8827-7832225EB2FA}" type="presParOf" srcId="{7DC9A0FA-1D90-40D4-8268-D5732E047411}" destId="{8C8F68D0-A355-4A2C-8714-7E07C2944762}" srcOrd="2" destOrd="0" presId="urn:microsoft.com/office/officeart/2005/8/layout/orgChart1"/>
    <dgm:cxn modelId="{99B761D8-65FE-4884-93E3-920EC31D8B25}" type="presParOf" srcId="{49418829-C233-4EDF-BFF1-E387EF801E06}" destId="{F6539822-8983-478C-85BC-A9386D93F700}" srcOrd="6" destOrd="0" presId="urn:microsoft.com/office/officeart/2005/8/layout/orgChart1"/>
    <dgm:cxn modelId="{AA7D45F8-79B3-48F9-A8D6-64AD8D5BE312}" type="presParOf" srcId="{49418829-C233-4EDF-BFF1-E387EF801E06}" destId="{79395BAC-F1E5-4B57-B769-BBF10CC74BC0}" srcOrd="7" destOrd="0" presId="urn:microsoft.com/office/officeart/2005/8/layout/orgChart1"/>
    <dgm:cxn modelId="{DE0238FE-97CE-47B3-833A-75F66368D05D}" type="presParOf" srcId="{79395BAC-F1E5-4B57-B769-BBF10CC74BC0}" destId="{1331F3E9-1B62-442A-8BD0-A363D6995A3A}" srcOrd="0" destOrd="0" presId="urn:microsoft.com/office/officeart/2005/8/layout/orgChart1"/>
    <dgm:cxn modelId="{B0F3A352-40F8-4908-B966-F7EC6E0D8584}" type="presParOf" srcId="{1331F3E9-1B62-442A-8BD0-A363D6995A3A}" destId="{3BA45606-8FEC-4746-8FC9-01CC20692F50}" srcOrd="0" destOrd="0" presId="urn:microsoft.com/office/officeart/2005/8/layout/orgChart1"/>
    <dgm:cxn modelId="{8F7EF43C-7C51-4712-AA34-450998FD58A9}" type="presParOf" srcId="{1331F3E9-1B62-442A-8BD0-A363D6995A3A}" destId="{23BCB4A9-7F29-4A43-91D9-4DF3613AEA8B}" srcOrd="1" destOrd="0" presId="urn:microsoft.com/office/officeart/2005/8/layout/orgChart1"/>
    <dgm:cxn modelId="{058865BF-9CE1-43FD-8499-03EFD030303F}" type="presParOf" srcId="{79395BAC-F1E5-4B57-B769-BBF10CC74BC0}" destId="{9931628B-4F4A-42F9-BFB0-A39A87BEB803}" srcOrd="1" destOrd="0" presId="urn:microsoft.com/office/officeart/2005/8/layout/orgChart1"/>
    <dgm:cxn modelId="{9990E82B-D341-4C33-A507-C294F10EC62C}" type="presParOf" srcId="{79395BAC-F1E5-4B57-B769-BBF10CC74BC0}" destId="{04CBD29F-FE69-41BD-8319-70285FCCC528}" srcOrd="2" destOrd="0" presId="urn:microsoft.com/office/officeart/2005/8/layout/orgChart1"/>
    <dgm:cxn modelId="{7F072E60-C428-4DC9-93BB-E97CC7637103}" type="presParOf" srcId="{49418829-C233-4EDF-BFF1-E387EF801E06}" destId="{643582D8-893A-4F43-8B1D-6A7D405B3E5D}" srcOrd="8" destOrd="0" presId="urn:microsoft.com/office/officeart/2005/8/layout/orgChart1"/>
    <dgm:cxn modelId="{A33FAE9F-2AF5-4592-8A0A-BE8DBAAD61C2}" type="presParOf" srcId="{49418829-C233-4EDF-BFF1-E387EF801E06}" destId="{5E6B9653-EE05-49E8-910E-BF99BD73D2A2}" srcOrd="9" destOrd="0" presId="urn:microsoft.com/office/officeart/2005/8/layout/orgChart1"/>
    <dgm:cxn modelId="{BB86512F-39EC-45AB-99DD-16600FE4D57F}" type="presParOf" srcId="{5E6B9653-EE05-49E8-910E-BF99BD73D2A2}" destId="{7A6548B3-DDCC-43A0-87C5-0BC2C9F52885}" srcOrd="0" destOrd="0" presId="urn:microsoft.com/office/officeart/2005/8/layout/orgChart1"/>
    <dgm:cxn modelId="{EDC4BB15-4701-4D20-93B6-191BA54D5D0B}" type="presParOf" srcId="{7A6548B3-DDCC-43A0-87C5-0BC2C9F52885}" destId="{1A3422BB-65BA-4528-8B09-24DFEDEEB25C}" srcOrd="0" destOrd="0" presId="urn:microsoft.com/office/officeart/2005/8/layout/orgChart1"/>
    <dgm:cxn modelId="{08EE19F4-AF47-48AB-9F4A-237F0FFC39BF}" type="presParOf" srcId="{7A6548B3-DDCC-43A0-87C5-0BC2C9F52885}" destId="{4DDCF2A8-4CFF-45C1-9340-DE4F6A3E05C0}" srcOrd="1" destOrd="0" presId="urn:microsoft.com/office/officeart/2005/8/layout/orgChart1"/>
    <dgm:cxn modelId="{8101E217-5323-4A9B-913C-E3A195653012}" type="presParOf" srcId="{5E6B9653-EE05-49E8-910E-BF99BD73D2A2}" destId="{3D022547-A91E-4CC1-BD9B-42CA4A858273}" srcOrd="1" destOrd="0" presId="urn:microsoft.com/office/officeart/2005/8/layout/orgChart1"/>
    <dgm:cxn modelId="{84183643-F047-47E1-848C-54ED8712219B}" type="presParOf" srcId="{5E6B9653-EE05-49E8-910E-BF99BD73D2A2}" destId="{24CDEF25-1F34-4E12-A9D9-F59BD57D2C98}" srcOrd="2" destOrd="0" presId="urn:microsoft.com/office/officeart/2005/8/layout/orgChart1"/>
    <dgm:cxn modelId="{38EC6C38-6BED-44ED-8AE7-AAAE8BDB9461}" type="presParOf" srcId="{49418829-C233-4EDF-BFF1-E387EF801E06}" destId="{B0B30968-1D98-44B1-A078-758E0ACF1E70}" srcOrd="10" destOrd="0" presId="urn:microsoft.com/office/officeart/2005/8/layout/orgChart1"/>
    <dgm:cxn modelId="{7C5BE703-8B75-47B2-9B76-0D6A965B13D3}" type="presParOf" srcId="{49418829-C233-4EDF-BFF1-E387EF801E06}" destId="{EE13A646-5314-4EF0-8196-0A731DB16E6C}" srcOrd="11" destOrd="0" presId="urn:microsoft.com/office/officeart/2005/8/layout/orgChart1"/>
    <dgm:cxn modelId="{0B59DA55-E0B2-40A1-BB95-E41CB4D6E454}" type="presParOf" srcId="{EE13A646-5314-4EF0-8196-0A731DB16E6C}" destId="{29A06D56-9980-4A79-A75D-F84CAE4C6419}" srcOrd="0" destOrd="0" presId="urn:microsoft.com/office/officeart/2005/8/layout/orgChart1"/>
    <dgm:cxn modelId="{4F54B758-4B47-451F-B2E5-EFE5A9DBA60C}" type="presParOf" srcId="{29A06D56-9980-4A79-A75D-F84CAE4C6419}" destId="{EE72C758-9D1D-4598-8D7D-988566288C9A}" srcOrd="0" destOrd="0" presId="urn:microsoft.com/office/officeart/2005/8/layout/orgChart1"/>
    <dgm:cxn modelId="{8AE7D079-4280-476C-B0A2-339D33E128D1}" type="presParOf" srcId="{29A06D56-9980-4A79-A75D-F84CAE4C6419}" destId="{532BD193-9DEA-47B3-8D3E-1733F2E3286E}" srcOrd="1" destOrd="0" presId="urn:microsoft.com/office/officeart/2005/8/layout/orgChart1"/>
    <dgm:cxn modelId="{4CC7DF49-6B29-4615-BAE2-1CBB3ABA89A6}" type="presParOf" srcId="{EE13A646-5314-4EF0-8196-0A731DB16E6C}" destId="{B43657DE-37CF-48C7-9475-A7429338372A}" srcOrd="1" destOrd="0" presId="urn:microsoft.com/office/officeart/2005/8/layout/orgChart1"/>
    <dgm:cxn modelId="{1A0CA9CB-D9E0-46F2-9D8F-704511DC243A}" type="presParOf" srcId="{EE13A646-5314-4EF0-8196-0A731DB16E6C}" destId="{A5F7E66B-1043-4643-9642-CAC424FE4D9F}" srcOrd="2" destOrd="0" presId="urn:microsoft.com/office/officeart/2005/8/layout/orgChart1"/>
    <dgm:cxn modelId="{09FC0D16-9602-4D05-BB95-B7981B9D830D}" type="presParOf" srcId="{49418829-C233-4EDF-BFF1-E387EF801E06}" destId="{30AF788D-E3C6-4057-B283-F258C108468D}" srcOrd="12" destOrd="0" presId="urn:microsoft.com/office/officeart/2005/8/layout/orgChart1"/>
    <dgm:cxn modelId="{AC249C3A-C96E-4AE1-8F82-EBA3B6362F14}" type="presParOf" srcId="{49418829-C233-4EDF-BFF1-E387EF801E06}" destId="{CF1211C4-65B4-41D4-AF50-D29F9A4307D9}" srcOrd="13" destOrd="0" presId="urn:microsoft.com/office/officeart/2005/8/layout/orgChart1"/>
    <dgm:cxn modelId="{49B87AB9-A55C-4018-9A0F-AAEE381E719D}" type="presParOf" srcId="{CF1211C4-65B4-41D4-AF50-D29F9A4307D9}" destId="{7C85B889-80E7-499C-91D5-D25DACE7FFF7}" srcOrd="0" destOrd="0" presId="urn:microsoft.com/office/officeart/2005/8/layout/orgChart1"/>
    <dgm:cxn modelId="{754995C3-84AD-448F-B77B-3D22A19095D5}" type="presParOf" srcId="{7C85B889-80E7-499C-91D5-D25DACE7FFF7}" destId="{797C471F-0FF5-454A-852D-951A88751038}" srcOrd="0" destOrd="0" presId="urn:microsoft.com/office/officeart/2005/8/layout/orgChart1"/>
    <dgm:cxn modelId="{AAC902DA-39A9-468C-9E98-9F98F6BCC404}" type="presParOf" srcId="{7C85B889-80E7-499C-91D5-D25DACE7FFF7}" destId="{EA749D35-7480-4296-B892-F40416EC513D}" srcOrd="1" destOrd="0" presId="urn:microsoft.com/office/officeart/2005/8/layout/orgChart1"/>
    <dgm:cxn modelId="{EB88C6E7-3B85-482C-83B0-A0F34EF9168B}" type="presParOf" srcId="{CF1211C4-65B4-41D4-AF50-D29F9A4307D9}" destId="{2D36F20A-508D-4DBB-82CB-84DA75C3A6CC}" srcOrd="1" destOrd="0" presId="urn:microsoft.com/office/officeart/2005/8/layout/orgChart1"/>
    <dgm:cxn modelId="{43D25E98-9B3C-42C5-84A9-A9CCB0FD6023}" type="presParOf" srcId="{2D36F20A-508D-4DBB-82CB-84DA75C3A6CC}" destId="{835AD84C-8E62-47E6-B1C0-4B071E3FBAE2}" srcOrd="0" destOrd="0" presId="urn:microsoft.com/office/officeart/2005/8/layout/orgChart1"/>
    <dgm:cxn modelId="{E48DF97F-A9FE-400D-A3EA-9D42AD2F4BE0}" type="presParOf" srcId="{2D36F20A-508D-4DBB-82CB-84DA75C3A6CC}" destId="{2DAD0808-1F6B-4F38-BCCF-FA50038E299F}" srcOrd="1" destOrd="0" presId="urn:microsoft.com/office/officeart/2005/8/layout/orgChart1"/>
    <dgm:cxn modelId="{CFFFB634-FCAE-4DC7-ADC3-2C83902E6569}" type="presParOf" srcId="{2DAD0808-1F6B-4F38-BCCF-FA50038E299F}" destId="{D0FB5ABF-5CAF-4EE3-81A3-7DF217FCAD0E}" srcOrd="0" destOrd="0" presId="urn:microsoft.com/office/officeart/2005/8/layout/orgChart1"/>
    <dgm:cxn modelId="{417A3596-9B1E-414A-B99B-A9EB93BF0C16}" type="presParOf" srcId="{D0FB5ABF-5CAF-4EE3-81A3-7DF217FCAD0E}" destId="{BE924028-7008-4657-B269-E48ED23CD66E}" srcOrd="0" destOrd="0" presId="urn:microsoft.com/office/officeart/2005/8/layout/orgChart1"/>
    <dgm:cxn modelId="{1A13AFA3-7A6F-4C17-B789-980E8AE4E48B}" type="presParOf" srcId="{D0FB5ABF-5CAF-4EE3-81A3-7DF217FCAD0E}" destId="{6B105753-EB02-45F4-A4D7-332A768FEF46}" srcOrd="1" destOrd="0" presId="urn:microsoft.com/office/officeart/2005/8/layout/orgChart1"/>
    <dgm:cxn modelId="{63492819-FD6F-4393-8BEC-C889395FD8EC}" type="presParOf" srcId="{2DAD0808-1F6B-4F38-BCCF-FA50038E299F}" destId="{61131E61-7A69-40CE-B5D4-ACBBBB65A42C}" srcOrd="1" destOrd="0" presId="urn:microsoft.com/office/officeart/2005/8/layout/orgChart1"/>
    <dgm:cxn modelId="{0D9B9B3F-1921-4A46-99D5-58109BB73205}" type="presParOf" srcId="{2DAD0808-1F6B-4F38-BCCF-FA50038E299F}" destId="{E315413E-71E9-403A-AF14-2FA2E082E144}" srcOrd="2" destOrd="0" presId="urn:microsoft.com/office/officeart/2005/8/layout/orgChart1"/>
    <dgm:cxn modelId="{FEAB40BE-4D9C-476F-8C5B-B28D1489ABBC}" type="presParOf" srcId="{2D36F20A-508D-4DBB-82CB-84DA75C3A6CC}" destId="{4B755345-355F-42B7-874A-ECB0AA36F284}" srcOrd="2" destOrd="0" presId="urn:microsoft.com/office/officeart/2005/8/layout/orgChart1"/>
    <dgm:cxn modelId="{1EEC4249-D8A0-4450-B69A-18F80AFF35E6}" type="presParOf" srcId="{2D36F20A-508D-4DBB-82CB-84DA75C3A6CC}" destId="{A0309591-5FE1-4845-A947-2F0AE3E0102C}" srcOrd="3" destOrd="0" presId="urn:microsoft.com/office/officeart/2005/8/layout/orgChart1"/>
    <dgm:cxn modelId="{358A4D00-3621-4BFC-8A00-058381073584}" type="presParOf" srcId="{A0309591-5FE1-4845-A947-2F0AE3E0102C}" destId="{04E6B7B0-0164-478E-9D03-82DB133D1A5C}" srcOrd="0" destOrd="0" presId="urn:microsoft.com/office/officeart/2005/8/layout/orgChart1"/>
    <dgm:cxn modelId="{C36A10CA-ECC4-44AB-8FB1-DC5A24E3EA36}" type="presParOf" srcId="{04E6B7B0-0164-478E-9D03-82DB133D1A5C}" destId="{9CF48650-5376-498B-8542-673CF9D132C2}" srcOrd="0" destOrd="0" presId="urn:microsoft.com/office/officeart/2005/8/layout/orgChart1"/>
    <dgm:cxn modelId="{6E366DED-DB17-41F4-A2E1-4DA6C033B720}" type="presParOf" srcId="{04E6B7B0-0164-478E-9D03-82DB133D1A5C}" destId="{FCC9F75E-0F3E-46C0-A6BB-E4CB92F0B552}" srcOrd="1" destOrd="0" presId="urn:microsoft.com/office/officeart/2005/8/layout/orgChart1"/>
    <dgm:cxn modelId="{BF4A3ECA-B115-44A5-9945-32500605A207}" type="presParOf" srcId="{A0309591-5FE1-4845-A947-2F0AE3E0102C}" destId="{78224629-1256-4380-B5F6-E699866E75AB}" srcOrd="1" destOrd="0" presId="urn:microsoft.com/office/officeart/2005/8/layout/orgChart1"/>
    <dgm:cxn modelId="{2F7F025D-E77B-4168-AE28-536F073A7BCB}" type="presParOf" srcId="{A0309591-5FE1-4845-A947-2F0AE3E0102C}" destId="{50AEACA4-845C-47A3-8F8A-50B81488438B}" srcOrd="2" destOrd="0" presId="urn:microsoft.com/office/officeart/2005/8/layout/orgChart1"/>
    <dgm:cxn modelId="{5E5DA62C-747E-4DEE-9B6F-CFF014A7C70D}" type="presParOf" srcId="{2D36F20A-508D-4DBB-82CB-84DA75C3A6CC}" destId="{C1157EAD-0493-4AB6-8BA7-515AD4C6CEEC}" srcOrd="4" destOrd="0" presId="urn:microsoft.com/office/officeart/2005/8/layout/orgChart1"/>
    <dgm:cxn modelId="{4E3F3D11-33CA-4D64-8466-0409E6755B50}" type="presParOf" srcId="{2D36F20A-508D-4DBB-82CB-84DA75C3A6CC}" destId="{8049ED69-C7CA-4A4E-B26E-2E0C4F4B2CAB}" srcOrd="5" destOrd="0" presId="urn:microsoft.com/office/officeart/2005/8/layout/orgChart1"/>
    <dgm:cxn modelId="{A9117479-1CF3-4CF7-A1E7-5794AFE109DE}" type="presParOf" srcId="{8049ED69-C7CA-4A4E-B26E-2E0C4F4B2CAB}" destId="{A4AC33D3-B56F-44FA-BE83-DF7589840AF2}" srcOrd="0" destOrd="0" presId="urn:microsoft.com/office/officeart/2005/8/layout/orgChart1"/>
    <dgm:cxn modelId="{9F50DDC8-CCA1-4EF6-AC15-E35C0D622562}" type="presParOf" srcId="{A4AC33D3-B56F-44FA-BE83-DF7589840AF2}" destId="{78257E19-66A0-43C2-B705-239442652C59}" srcOrd="0" destOrd="0" presId="urn:microsoft.com/office/officeart/2005/8/layout/orgChart1"/>
    <dgm:cxn modelId="{A389E35F-F137-4112-A2AC-E35078576DDE}" type="presParOf" srcId="{A4AC33D3-B56F-44FA-BE83-DF7589840AF2}" destId="{086ED97D-FC2B-4B65-9E7B-D79E652616E4}" srcOrd="1" destOrd="0" presId="urn:microsoft.com/office/officeart/2005/8/layout/orgChart1"/>
    <dgm:cxn modelId="{B3DB2291-9CE5-4F49-B3CC-F7D9F8620101}" type="presParOf" srcId="{8049ED69-C7CA-4A4E-B26E-2E0C4F4B2CAB}" destId="{176B434B-C876-4EAA-B7A0-E78B90E7DEB4}" srcOrd="1" destOrd="0" presId="urn:microsoft.com/office/officeart/2005/8/layout/orgChart1"/>
    <dgm:cxn modelId="{0939A2ED-7D92-4EB1-BDA2-4F555EE0F24D}" type="presParOf" srcId="{8049ED69-C7CA-4A4E-B26E-2E0C4F4B2CAB}" destId="{03D0C588-706D-4EB4-A453-26858106430B}" srcOrd="2" destOrd="0" presId="urn:microsoft.com/office/officeart/2005/8/layout/orgChart1"/>
    <dgm:cxn modelId="{675DE5EA-7A9E-4223-A483-B976B17DE8BA}" type="presParOf" srcId="{2D36F20A-508D-4DBB-82CB-84DA75C3A6CC}" destId="{B6B9B4A5-9E86-4F0F-A0F7-7A3E34C76C19}" srcOrd="6" destOrd="0" presId="urn:microsoft.com/office/officeart/2005/8/layout/orgChart1"/>
    <dgm:cxn modelId="{F6CBD98A-4E6D-42F3-90F0-179B8F17DBC9}" type="presParOf" srcId="{2D36F20A-508D-4DBB-82CB-84DA75C3A6CC}" destId="{6779D9B2-1C56-40BA-B075-CFCDD403AC96}" srcOrd="7" destOrd="0" presId="urn:microsoft.com/office/officeart/2005/8/layout/orgChart1"/>
    <dgm:cxn modelId="{030CFD23-A54B-4A92-BC06-D5F986211FCD}" type="presParOf" srcId="{6779D9B2-1C56-40BA-B075-CFCDD403AC96}" destId="{3ADB6AF5-7DB3-4443-9BB4-AF2D05C56C3B}" srcOrd="0" destOrd="0" presId="urn:microsoft.com/office/officeart/2005/8/layout/orgChart1"/>
    <dgm:cxn modelId="{B04CF704-0E78-4D95-96D8-5B54054BC950}" type="presParOf" srcId="{3ADB6AF5-7DB3-4443-9BB4-AF2D05C56C3B}" destId="{AF6ACE62-B465-48F6-AF75-7EE110A13EA4}" srcOrd="0" destOrd="0" presId="urn:microsoft.com/office/officeart/2005/8/layout/orgChart1"/>
    <dgm:cxn modelId="{49B1413B-E600-4E4A-A8C1-E33AD874F484}" type="presParOf" srcId="{3ADB6AF5-7DB3-4443-9BB4-AF2D05C56C3B}" destId="{475B1FFC-A465-4F6A-B166-FEF18F863B9D}" srcOrd="1" destOrd="0" presId="urn:microsoft.com/office/officeart/2005/8/layout/orgChart1"/>
    <dgm:cxn modelId="{E6B71476-694E-4904-B26A-2C879FDC90B4}" type="presParOf" srcId="{6779D9B2-1C56-40BA-B075-CFCDD403AC96}" destId="{8EAC9208-7B47-4A6B-8814-7E7F5C69211F}" srcOrd="1" destOrd="0" presId="urn:microsoft.com/office/officeart/2005/8/layout/orgChart1"/>
    <dgm:cxn modelId="{1F4411CB-3473-4161-9B8A-DC7DE664263D}" type="presParOf" srcId="{6779D9B2-1C56-40BA-B075-CFCDD403AC96}" destId="{3649B91A-927C-4785-ADB0-C7E7F769E6F1}" srcOrd="2" destOrd="0" presId="urn:microsoft.com/office/officeart/2005/8/layout/orgChart1"/>
    <dgm:cxn modelId="{84150732-1185-4809-BB6A-598797F43300}" type="presParOf" srcId="{2D36F20A-508D-4DBB-82CB-84DA75C3A6CC}" destId="{DE3DE67E-83FF-49C3-879F-4EA2C71A6EB7}" srcOrd="8" destOrd="0" presId="urn:microsoft.com/office/officeart/2005/8/layout/orgChart1"/>
    <dgm:cxn modelId="{09A36E48-BFC0-4260-A7FC-BAC8319DDA4A}" type="presParOf" srcId="{2D36F20A-508D-4DBB-82CB-84DA75C3A6CC}" destId="{78ED0D63-5495-468F-BF9B-31B946430871}" srcOrd="9" destOrd="0" presId="urn:microsoft.com/office/officeart/2005/8/layout/orgChart1"/>
    <dgm:cxn modelId="{71DB5969-00D3-4B74-910B-331716EAAB99}" type="presParOf" srcId="{78ED0D63-5495-468F-BF9B-31B946430871}" destId="{CAB18606-6002-49FD-A183-D25A022938FF}" srcOrd="0" destOrd="0" presId="urn:microsoft.com/office/officeart/2005/8/layout/orgChart1"/>
    <dgm:cxn modelId="{A2E28B30-4971-4B2F-AEED-3AC2727C7DD4}" type="presParOf" srcId="{CAB18606-6002-49FD-A183-D25A022938FF}" destId="{96FFDF75-F25C-44EB-A9FE-2CB757020FF5}" srcOrd="0" destOrd="0" presId="urn:microsoft.com/office/officeart/2005/8/layout/orgChart1"/>
    <dgm:cxn modelId="{7FFD113F-E5B7-4F1A-B498-F3FA2969BA12}" type="presParOf" srcId="{CAB18606-6002-49FD-A183-D25A022938FF}" destId="{3A6157C4-4FF4-4267-A374-3BD53BBE85A4}" srcOrd="1" destOrd="0" presId="urn:microsoft.com/office/officeart/2005/8/layout/orgChart1"/>
    <dgm:cxn modelId="{B3BFAC5F-FF7C-4788-AA37-B78C862908C9}" type="presParOf" srcId="{78ED0D63-5495-468F-BF9B-31B946430871}" destId="{841138CD-F55F-48AD-8269-B03048891FA3}" srcOrd="1" destOrd="0" presId="urn:microsoft.com/office/officeart/2005/8/layout/orgChart1"/>
    <dgm:cxn modelId="{8D9CCEE7-3E48-4C43-AEC2-B11D3658F8E3}" type="presParOf" srcId="{78ED0D63-5495-468F-BF9B-31B946430871}" destId="{813C8F8A-901F-4E51-B616-039686E94216}" srcOrd="2" destOrd="0" presId="urn:microsoft.com/office/officeart/2005/8/layout/orgChart1"/>
    <dgm:cxn modelId="{5486AB76-86E3-4398-86F7-BC574FEB3E6C}" type="presParOf" srcId="{CF1211C4-65B4-41D4-AF50-D29F9A4307D9}" destId="{5E5DD63A-CA3E-4E5E-9906-7777C5ECD785}" srcOrd="2" destOrd="0" presId="urn:microsoft.com/office/officeart/2005/8/layout/orgChart1"/>
    <dgm:cxn modelId="{F8553AB4-8549-4034-9A20-99BF4EBEC881}" type="presParOf" srcId="{98B6792C-58A6-4869-B687-5F0A6909D081}" destId="{915BDC08-CDF9-4599-9A42-6A94AFD9223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DE67E-83FF-49C3-879F-4EA2C71A6EB7}">
      <dsp:nvSpPr>
        <dsp:cNvPr id="0" name=""/>
        <dsp:cNvSpPr/>
      </dsp:nvSpPr>
      <dsp:spPr>
        <a:xfrm>
          <a:off x="7121000" y="1026363"/>
          <a:ext cx="127180" cy="27979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7969"/>
              </a:lnTo>
              <a:lnTo>
                <a:pt x="127180" y="279796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9B4A5-9E86-4F0F-A0F7-7A3E34C76C19}">
      <dsp:nvSpPr>
        <dsp:cNvPr id="0" name=""/>
        <dsp:cNvSpPr/>
      </dsp:nvSpPr>
      <dsp:spPr>
        <a:xfrm>
          <a:off x="7121000" y="1026363"/>
          <a:ext cx="127180" cy="2195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5981"/>
              </a:lnTo>
              <a:lnTo>
                <a:pt x="127180" y="2195981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157EAD-0493-4AB6-8BA7-515AD4C6CEEC}">
      <dsp:nvSpPr>
        <dsp:cNvPr id="0" name=""/>
        <dsp:cNvSpPr/>
      </dsp:nvSpPr>
      <dsp:spPr>
        <a:xfrm>
          <a:off x="7121000" y="1026363"/>
          <a:ext cx="127180" cy="1593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3994"/>
              </a:lnTo>
              <a:lnTo>
                <a:pt x="127180" y="1593994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55345-355F-42B7-874A-ECB0AA36F284}">
      <dsp:nvSpPr>
        <dsp:cNvPr id="0" name=""/>
        <dsp:cNvSpPr/>
      </dsp:nvSpPr>
      <dsp:spPr>
        <a:xfrm>
          <a:off x="7121000" y="1026363"/>
          <a:ext cx="127180" cy="992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2007"/>
              </a:lnTo>
              <a:lnTo>
                <a:pt x="127180" y="992007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5AD84C-8E62-47E6-B1C0-4B071E3FBAE2}">
      <dsp:nvSpPr>
        <dsp:cNvPr id="0" name=""/>
        <dsp:cNvSpPr/>
      </dsp:nvSpPr>
      <dsp:spPr>
        <a:xfrm>
          <a:off x="7121000" y="1026363"/>
          <a:ext cx="127180" cy="390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019"/>
              </a:lnTo>
              <a:lnTo>
                <a:pt x="127180" y="39001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AF788D-E3C6-4057-B283-F258C108468D}">
      <dsp:nvSpPr>
        <dsp:cNvPr id="0" name=""/>
        <dsp:cNvSpPr/>
      </dsp:nvSpPr>
      <dsp:spPr>
        <a:xfrm>
          <a:off x="4382382" y="424375"/>
          <a:ext cx="3077766" cy="17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026"/>
              </a:lnTo>
              <a:lnTo>
                <a:pt x="3077766" y="89026"/>
              </a:lnTo>
              <a:lnTo>
                <a:pt x="3077766" y="178052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30968-1D98-44B1-A078-758E0ACF1E70}">
      <dsp:nvSpPr>
        <dsp:cNvPr id="0" name=""/>
        <dsp:cNvSpPr/>
      </dsp:nvSpPr>
      <dsp:spPr>
        <a:xfrm>
          <a:off x="4382382" y="424375"/>
          <a:ext cx="2051844" cy="17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026"/>
              </a:lnTo>
              <a:lnTo>
                <a:pt x="2051844" y="89026"/>
              </a:lnTo>
              <a:lnTo>
                <a:pt x="2051844" y="178052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3582D8-893A-4F43-8B1D-6A7D405B3E5D}">
      <dsp:nvSpPr>
        <dsp:cNvPr id="0" name=""/>
        <dsp:cNvSpPr/>
      </dsp:nvSpPr>
      <dsp:spPr>
        <a:xfrm>
          <a:off x="4382382" y="424375"/>
          <a:ext cx="1025922" cy="178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026"/>
              </a:lnTo>
              <a:lnTo>
                <a:pt x="1025922" y="89026"/>
              </a:lnTo>
              <a:lnTo>
                <a:pt x="1025922" y="178052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39822-8983-478C-85BC-A9386D93F700}">
      <dsp:nvSpPr>
        <dsp:cNvPr id="0" name=""/>
        <dsp:cNvSpPr/>
      </dsp:nvSpPr>
      <dsp:spPr>
        <a:xfrm>
          <a:off x="4336662" y="424375"/>
          <a:ext cx="91440" cy="178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8052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402F50-235A-4B64-B8D3-620FFD3C916D}">
      <dsp:nvSpPr>
        <dsp:cNvPr id="0" name=""/>
        <dsp:cNvSpPr/>
      </dsp:nvSpPr>
      <dsp:spPr>
        <a:xfrm>
          <a:off x="3356460" y="424375"/>
          <a:ext cx="1025922" cy="178052"/>
        </a:xfrm>
        <a:custGeom>
          <a:avLst/>
          <a:gdLst/>
          <a:ahLst/>
          <a:cxnLst/>
          <a:rect l="0" t="0" r="0" b="0"/>
          <a:pathLst>
            <a:path>
              <a:moveTo>
                <a:pt x="1025922" y="0"/>
              </a:moveTo>
              <a:lnTo>
                <a:pt x="1025922" y="89026"/>
              </a:lnTo>
              <a:lnTo>
                <a:pt x="0" y="89026"/>
              </a:lnTo>
              <a:lnTo>
                <a:pt x="0" y="178052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BCB16-E5C1-4012-B04E-5E2800D2DD3E}">
      <dsp:nvSpPr>
        <dsp:cNvPr id="0" name=""/>
        <dsp:cNvSpPr/>
      </dsp:nvSpPr>
      <dsp:spPr>
        <a:xfrm>
          <a:off x="1991390" y="1026363"/>
          <a:ext cx="127180" cy="1593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3994"/>
              </a:lnTo>
              <a:lnTo>
                <a:pt x="127180" y="1593994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783104-E361-473C-AC2F-12C6C73BA92A}">
      <dsp:nvSpPr>
        <dsp:cNvPr id="0" name=""/>
        <dsp:cNvSpPr/>
      </dsp:nvSpPr>
      <dsp:spPr>
        <a:xfrm>
          <a:off x="1991390" y="1026363"/>
          <a:ext cx="127180" cy="992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2007"/>
              </a:lnTo>
              <a:lnTo>
                <a:pt x="127180" y="992007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BFAAF8-7AC0-46F9-938C-25D17D4C35ED}">
      <dsp:nvSpPr>
        <dsp:cNvPr id="0" name=""/>
        <dsp:cNvSpPr/>
      </dsp:nvSpPr>
      <dsp:spPr>
        <a:xfrm>
          <a:off x="1991390" y="1026363"/>
          <a:ext cx="127180" cy="3900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0019"/>
              </a:lnTo>
              <a:lnTo>
                <a:pt x="127180" y="390019"/>
              </a:lnTo>
            </a:path>
          </a:pathLst>
        </a:custGeom>
        <a:noFill/>
        <a:ln w="1905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8666A4-6342-4C7B-AE73-19A076C1D466}">
      <dsp:nvSpPr>
        <dsp:cNvPr id="0" name=""/>
        <dsp:cNvSpPr/>
      </dsp:nvSpPr>
      <dsp:spPr>
        <a:xfrm>
          <a:off x="2330538" y="424375"/>
          <a:ext cx="2051844" cy="178052"/>
        </a:xfrm>
        <a:custGeom>
          <a:avLst/>
          <a:gdLst/>
          <a:ahLst/>
          <a:cxnLst/>
          <a:rect l="0" t="0" r="0" b="0"/>
          <a:pathLst>
            <a:path>
              <a:moveTo>
                <a:pt x="2051844" y="0"/>
              </a:moveTo>
              <a:lnTo>
                <a:pt x="2051844" y="89026"/>
              </a:lnTo>
              <a:lnTo>
                <a:pt x="0" y="89026"/>
              </a:lnTo>
              <a:lnTo>
                <a:pt x="0" y="178052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BA4A41-4AC0-4ED2-8F04-BCCFA0090976}">
      <dsp:nvSpPr>
        <dsp:cNvPr id="0" name=""/>
        <dsp:cNvSpPr/>
      </dsp:nvSpPr>
      <dsp:spPr>
        <a:xfrm>
          <a:off x="1304616" y="424375"/>
          <a:ext cx="3077766" cy="178052"/>
        </a:xfrm>
        <a:custGeom>
          <a:avLst/>
          <a:gdLst/>
          <a:ahLst/>
          <a:cxnLst/>
          <a:rect l="0" t="0" r="0" b="0"/>
          <a:pathLst>
            <a:path>
              <a:moveTo>
                <a:pt x="3077766" y="0"/>
              </a:moveTo>
              <a:lnTo>
                <a:pt x="3077766" y="89026"/>
              </a:lnTo>
              <a:lnTo>
                <a:pt x="0" y="89026"/>
              </a:lnTo>
              <a:lnTo>
                <a:pt x="0" y="178052"/>
              </a:lnTo>
            </a:path>
          </a:pathLst>
        </a:custGeom>
        <a:noFill/>
        <a:ln w="1905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5F8D14-E384-4E10-9736-EABDBA1E9CA4}">
      <dsp:nvSpPr>
        <dsp:cNvPr id="0" name=""/>
        <dsp:cNvSpPr/>
      </dsp:nvSpPr>
      <dsp:spPr>
        <a:xfrm>
          <a:off x="3958447" y="441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 dirty="0"/>
            <a:t>Agenda</a:t>
          </a:r>
          <a:endParaRPr lang="tr-TR" sz="800" kern="1200" dirty="0"/>
        </a:p>
      </dsp:txBody>
      <dsp:txXfrm>
        <a:off x="3958447" y="441"/>
        <a:ext cx="847869" cy="423934"/>
      </dsp:txXfrm>
    </dsp:sp>
    <dsp:sp modelId="{5EDB4FA6-567A-45A1-BC03-9764252FAB13}">
      <dsp:nvSpPr>
        <dsp:cNvPr id="0" name=""/>
        <dsp:cNvSpPr/>
      </dsp:nvSpPr>
      <dsp:spPr>
        <a:xfrm>
          <a:off x="880681" y="602428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Hitay Holding</a:t>
          </a:r>
          <a:endParaRPr lang="tr-TR" sz="800" kern="1200" dirty="0"/>
        </a:p>
      </dsp:txBody>
      <dsp:txXfrm>
        <a:off x="880681" y="602428"/>
        <a:ext cx="847869" cy="423934"/>
      </dsp:txXfrm>
    </dsp:sp>
    <dsp:sp modelId="{4EDE8B44-923C-489E-A482-B14B03F8351B}">
      <dsp:nvSpPr>
        <dsp:cNvPr id="0" name=""/>
        <dsp:cNvSpPr/>
      </dsp:nvSpPr>
      <dsp:spPr>
        <a:xfrm>
          <a:off x="1906603" y="602428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Teknoser About US</a:t>
          </a:r>
          <a:endParaRPr lang="tr-TR" sz="800" kern="1200"/>
        </a:p>
      </dsp:txBody>
      <dsp:txXfrm>
        <a:off x="1906603" y="602428"/>
        <a:ext cx="847869" cy="423934"/>
      </dsp:txXfrm>
    </dsp:sp>
    <dsp:sp modelId="{7DEA1E44-CD7E-418A-A22A-D4F498D5AA63}">
      <dsp:nvSpPr>
        <dsp:cNvPr id="0" name=""/>
        <dsp:cNvSpPr/>
      </dsp:nvSpPr>
      <dsp:spPr>
        <a:xfrm>
          <a:off x="2118570" y="1204415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Motto-Vision-Mission</a:t>
          </a:r>
          <a:endParaRPr lang="tr-TR" sz="800" kern="1200"/>
        </a:p>
      </dsp:txBody>
      <dsp:txXfrm>
        <a:off x="2118570" y="1204415"/>
        <a:ext cx="847869" cy="423934"/>
      </dsp:txXfrm>
    </dsp:sp>
    <dsp:sp modelId="{B37639FB-1EBF-4BD7-BB47-CBF52366A5D1}">
      <dsp:nvSpPr>
        <dsp:cNvPr id="0" name=""/>
        <dsp:cNvSpPr/>
      </dsp:nvSpPr>
      <dsp:spPr>
        <a:xfrm>
          <a:off x="2118570" y="1806403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Our Journey</a:t>
          </a:r>
          <a:endParaRPr lang="tr-TR" sz="800" kern="1200"/>
        </a:p>
      </dsp:txBody>
      <dsp:txXfrm>
        <a:off x="2118570" y="1806403"/>
        <a:ext cx="847869" cy="423934"/>
      </dsp:txXfrm>
    </dsp:sp>
    <dsp:sp modelId="{51C958CF-0762-4BCA-B47B-28B6338087B4}">
      <dsp:nvSpPr>
        <dsp:cNvPr id="0" name=""/>
        <dsp:cNvSpPr/>
      </dsp:nvSpPr>
      <dsp:spPr>
        <a:xfrm>
          <a:off x="2118570" y="2408390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About US</a:t>
          </a:r>
          <a:endParaRPr lang="tr-TR" sz="800" kern="1200"/>
        </a:p>
      </dsp:txBody>
      <dsp:txXfrm>
        <a:off x="2118570" y="2408390"/>
        <a:ext cx="847869" cy="423934"/>
      </dsp:txXfrm>
    </dsp:sp>
    <dsp:sp modelId="{8C2C8FA1-4047-42A3-B820-F3411BA24C46}">
      <dsp:nvSpPr>
        <dsp:cNvPr id="0" name=""/>
        <dsp:cNvSpPr/>
      </dsp:nvSpPr>
      <dsp:spPr>
        <a:xfrm>
          <a:off x="2932525" y="602428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Leading The Way</a:t>
          </a:r>
          <a:endParaRPr lang="tr-TR" sz="800" kern="1200"/>
        </a:p>
      </dsp:txBody>
      <dsp:txXfrm>
        <a:off x="2932525" y="602428"/>
        <a:ext cx="847869" cy="423934"/>
      </dsp:txXfrm>
    </dsp:sp>
    <dsp:sp modelId="{3BA45606-8FEC-4746-8FC9-01CC20692F50}">
      <dsp:nvSpPr>
        <dsp:cNvPr id="0" name=""/>
        <dsp:cNvSpPr/>
      </dsp:nvSpPr>
      <dsp:spPr>
        <a:xfrm>
          <a:off x="3958447" y="602428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Our Solutions</a:t>
          </a:r>
          <a:endParaRPr lang="tr-TR" sz="800" kern="1200"/>
        </a:p>
      </dsp:txBody>
      <dsp:txXfrm>
        <a:off x="3958447" y="602428"/>
        <a:ext cx="847869" cy="423934"/>
      </dsp:txXfrm>
    </dsp:sp>
    <dsp:sp modelId="{1A3422BB-65BA-4528-8B09-24DFEDEEB25C}">
      <dsp:nvSpPr>
        <dsp:cNvPr id="0" name=""/>
        <dsp:cNvSpPr/>
      </dsp:nvSpPr>
      <dsp:spPr>
        <a:xfrm>
          <a:off x="4984369" y="602428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Our Services</a:t>
          </a:r>
          <a:endParaRPr lang="tr-TR" sz="800" kern="1200"/>
        </a:p>
      </dsp:txBody>
      <dsp:txXfrm>
        <a:off x="4984369" y="602428"/>
        <a:ext cx="847869" cy="423934"/>
      </dsp:txXfrm>
    </dsp:sp>
    <dsp:sp modelId="{EE72C758-9D1D-4598-8D7D-988566288C9A}">
      <dsp:nvSpPr>
        <dsp:cNvPr id="0" name=""/>
        <dsp:cNvSpPr/>
      </dsp:nvSpPr>
      <dsp:spPr>
        <a:xfrm>
          <a:off x="6010291" y="602428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Operational Excellence</a:t>
          </a:r>
          <a:endParaRPr lang="tr-TR" sz="800" kern="1200"/>
        </a:p>
      </dsp:txBody>
      <dsp:txXfrm>
        <a:off x="6010291" y="602428"/>
        <a:ext cx="847869" cy="423934"/>
      </dsp:txXfrm>
    </dsp:sp>
    <dsp:sp modelId="{797C471F-0FF5-454A-852D-951A88751038}">
      <dsp:nvSpPr>
        <dsp:cNvPr id="0" name=""/>
        <dsp:cNvSpPr/>
      </dsp:nvSpPr>
      <dsp:spPr>
        <a:xfrm>
          <a:off x="7036213" y="602428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The Power Behind Teknoser.</a:t>
          </a:r>
          <a:endParaRPr lang="tr-TR" sz="800" kern="1200"/>
        </a:p>
      </dsp:txBody>
      <dsp:txXfrm>
        <a:off x="7036213" y="602428"/>
        <a:ext cx="847869" cy="423934"/>
      </dsp:txXfrm>
    </dsp:sp>
    <dsp:sp modelId="{BE924028-7008-4657-B269-E48ED23CD66E}">
      <dsp:nvSpPr>
        <dsp:cNvPr id="0" name=""/>
        <dsp:cNvSpPr/>
      </dsp:nvSpPr>
      <dsp:spPr>
        <a:xfrm>
          <a:off x="7248181" y="1204415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Technology Solutions &amp;  System Integration</a:t>
          </a:r>
          <a:endParaRPr lang="tr-TR" sz="800" kern="1200"/>
        </a:p>
      </dsp:txBody>
      <dsp:txXfrm>
        <a:off x="7248181" y="1204415"/>
        <a:ext cx="847869" cy="423934"/>
      </dsp:txXfrm>
    </dsp:sp>
    <dsp:sp modelId="{9CF48650-5376-498B-8542-673CF9D132C2}">
      <dsp:nvSpPr>
        <dsp:cNvPr id="0" name=""/>
        <dsp:cNvSpPr/>
      </dsp:nvSpPr>
      <dsp:spPr>
        <a:xfrm>
          <a:off x="7248181" y="1806403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Technology Support Services</a:t>
          </a:r>
          <a:endParaRPr lang="tr-TR" sz="800" kern="1200"/>
        </a:p>
      </dsp:txBody>
      <dsp:txXfrm>
        <a:off x="7248181" y="1806403"/>
        <a:ext cx="847869" cy="423934"/>
      </dsp:txXfrm>
    </dsp:sp>
    <dsp:sp modelId="{78257E19-66A0-43C2-B705-239442652C59}">
      <dsp:nvSpPr>
        <dsp:cNvPr id="0" name=""/>
        <dsp:cNvSpPr/>
      </dsp:nvSpPr>
      <dsp:spPr>
        <a:xfrm>
          <a:off x="7248181" y="2408390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Warranty &amp; Repair Services</a:t>
          </a:r>
          <a:endParaRPr lang="tr-TR" sz="800" kern="1200"/>
        </a:p>
      </dsp:txBody>
      <dsp:txXfrm>
        <a:off x="7248181" y="2408390"/>
        <a:ext cx="847869" cy="423934"/>
      </dsp:txXfrm>
    </dsp:sp>
    <dsp:sp modelId="{AF6ACE62-B465-48F6-AF75-7EE110A13EA4}">
      <dsp:nvSpPr>
        <dsp:cNvPr id="0" name=""/>
        <dsp:cNvSpPr/>
      </dsp:nvSpPr>
      <dsp:spPr>
        <a:xfrm>
          <a:off x="7248181" y="3010377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Fujitsu Solutions</a:t>
          </a:r>
          <a:endParaRPr lang="tr-TR" sz="800" kern="1200"/>
        </a:p>
      </dsp:txBody>
      <dsp:txXfrm>
        <a:off x="7248181" y="3010377"/>
        <a:ext cx="847869" cy="423934"/>
      </dsp:txXfrm>
    </dsp:sp>
    <dsp:sp modelId="{96FFDF75-F25C-44EB-A9FE-2CB757020FF5}">
      <dsp:nvSpPr>
        <dsp:cNvPr id="0" name=""/>
        <dsp:cNvSpPr/>
      </dsp:nvSpPr>
      <dsp:spPr>
        <a:xfrm>
          <a:off x="7248181" y="3612365"/>
          <a:ext cx="847869" cy="4239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/>
            <a:t>Energy Sector Solutions</a:t>
          </a:r>
          <a:endParaRPr lang="tr-TR" sz="800" kern="1200"/>
        </a:p>
      </dsp:txBody>
      <dsp:txXfrm>
        <a:off x="7248181" y="3612365"/>
        <a:ext cx="847869" cy="4239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807BD7-A982-B35A-6573-02264CCFB5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46C835-F3D9-05D1-7A71-C2448038D3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B5EB2-F341-4A93-B8B9-5145E31A39A9}" type="datetimeFigureOut">
              <a:rPr lang="tr-TR" smtClean="0"/>
              <a:t>24.11.2025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9C7304-414B-BD14-6550-679B0489E1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7F0D88-DB42-0A66-35DA-0C19C9C6E9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138548-80CB-4E29-9556-1CDB69E7BF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2420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73371-F3D3-964C-B104-841EA4DE70AA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7DDDC-9134-A847-976D-2A8931D9FD92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096707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1998 – ESTABLISHMENT</a:t>
            </a:r>
          </a:p>
          <a:p>
            <a:r>
              <a:rPr lang="en-US" dirty="0"/>
              <a:t>Exim’s technical service operations were organized under </a:t>
            </a:r>
            <a:r>
              <a:rPr lang="en-US" i="1" dirty="0"/>
              <a:t>“</a:t>
            </a:r>
            <a:r>
              <a:rPr lang="en-US" i="1" dirty="0" err="1"/>
              <a:t>Ekspers</a:t>
            </a:r>
            <a:r>
              <a:rPr lang="en-US" i="1" dirty="0"/>
              <a:t> Computer Technical Services Industry and Foreign Trade Inc.”</a:t>
            </a:r>
            <a:br>
              <a:rPr lang="en-US" dirty="0"/>
            </a:br>
            <a:r>
              <a:rPr lang="en-US" dirty="0"/>
              <a:t>The Istanbul office received the </a:t>
            </a:r>
            <a:r>
              <a:rPr lang="en-US" i="1" dirty="0"/>
              <a:t>“Service Competence Certificate”</a:t>
            </a:r>
            <a:r>
              <a:rPr lang="en-US" dirty="0"/>
              <a:t> within the TSE (Turkish Standards Institution) framework.</a:t>
            </a:r>
          </a:p>
          <a:p>
            <a:r>
              <a:rPr lang="en-US" b="1" dirty="0"/>
              <a:t>2000 – POS SERVICES LAUNCHED</a:t>
            </a:r>
          </a:p>
          <a:p>
            <a:r>
              <a:rPr lang="en-US" dirty="0"/>
              <a:t>An 8-person </a:t>
            </a:r>
            <a:r>
              <a:rPr lang="en-US" i="1" dirty="0"/>
              <a:t>“POS Field Service Team”</a:t>
            </a:r>
            <a:r>
              <a:rPr lang="en-US" dirty="0"/>
              <a:t> was established within Teknoser, and POS Field Services began to be provided for the first time.</a:t>
            </a:r>
            <a:br>
              <a:rPr lang="en-US" dirty="0"/>
            </a:br>
            <a:r>
              <a:rPr lang="en-US" dirty="0"/>
              <a:t>Service offices were opened in 8 cities: Adana, Antalya, Ankara, Bursa, Gaziantep, Istanbul, Izmir, and </a:t>
            </a:r>
            <a:r>
              <a:rPr lang="en-US" dirty="0" err="1"/>
              <a:t>Muğla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The number of employees reached 55.</a:t>
            </a:r>
          </a:p>
          <a:p>
            <a:r>
              <a:rPr lang="en-US" b="1" dirty="0"/>
              <a:t>2001 – SERVICE POINTS REACHED 15</a:t>
            </a:r>
          </a:p>
          <a:p>
            <a:r>
              <a:rPr lang="en-US" dirty="0"/>
              <a:t>With the opening of new offices in Bodrum, </a:t>
            </a:r>
            <a:r>
              <a:rPr lang="en-US" dirty="0" err="1"/>
              <a:t>Eskişehir</a:t>
            </a:r>
            <a:r>
              <a:rPr lang="en-US" dirty="0"/>
              <a:t>, Kayseri, Kocaeli, Konya, Malatya, and Trabzon, the total number of service points increased to 15.</a:t>
            </a:r>
            <a:br>
              <a:rPr lang="en-US" dirty="0"/>
            </a:br>
            <a:r>
              <a:rPr lang="en-US" dirty="0"/>
              <a:t>The number of employees reached 100.</a:t>
            </a:r>
          </a:p>
          <a:p>
            <a:r>
              <a:rPr lang="en-US" b="1" dirty="0"/>
              <a:t>2003 – NUMBER OF EMPLOYEES TRIPLED</a:t>
            </a:r>
          </a:p>
          <a:p>
            <a:r>
              <a:rPr lang="en-US" dirty="0"/>
              <a:t>A nationwide installation and maintenance agreement for lottery systems was signed with </a:t>
            </a:r>
            <a:r>
              <a:rPr lang="en-US" dirty="0" err="1"/>
              <a:t>İnteltek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The number of Teknoser service offices increased to 39.</a:t>
            </a:r>
            <a:br>
              <a:rPr lang="en-US" dirty="0"/>
            </a:br>
            <a:r>
              <a:rPr lang="en-US" dirty="0"/>
              <a:t>The number of employees reached 300.</a:t>
            </a:r>
          </a:p>
          <a:p>
            <a:r>
              <a:rPr lang="en-US" b="1" dirty="0"/>
              <a:t>2007 – RESTRUCTURED AS A “SYSTEM INTEGRATOR”</a:t>
            </a:r>
          </a:p>
          <a:p>
            <a:r>
              <a:rPr lang="en-US" dirty="0"/>
              <a:t>With the vision of expanding in the information technologies market and becoming a more active player,</a:t>
            </a:r>
            <a:br>
              <a:rPr lang="en-US" dirty="0"/>
            </a:br>
            <a:r>
              <a:rPr lang="en-US" dirty="0"/>
              <a:t>Teknoser A.Ş. was restructured as a </a:t>
            </a:r>
            <a:r>
              <a:rPr lang="en-US" i="1" dirty="0"/>
              <a:t>“System Integrator”</a:t>
            </a:r>
            <a:r>
              <a:rPr lang="en-US" dirty="0"/>
              <a:t>, transitioning from POS field services to turnkey, value-added technology projects.</a:t>
            </a:r>
          </a:p>
          <a:p>
            <a:r>
              <a:rPr lang="en-US" b="1" dirty="0"/>
              <a:t>2010 – OBTAINED “National Classified Facility Security Certificate” and “NATO Classified Facility Security Certificate”</a:t>
            </a:r>
            <a:endParaRPr lang="en-US" dirty="0"/>
          </a:p>
          <a:p>
            <a:r>
              <a:rPr lang="en-US" b="1" dirty="0"/>
              <a:t>2011 – “TEKNOSERVIS” SOFTWARE DEVELOPED</a:t>
            </a:r>
          </a:p>
          <a:p>
            <a:r>
              <a:rPr lang="en-US" dirty="0"/>
              <a:t>Within the scope of authorized Lexmark service operations, the </a:t>
            </a:r>
            <a:r>
              <a:rPr lang="en-US" i="1" dirty="0"/>
              <a:t>“</a:t>
            </a:r>
            <a:r>
              <a:rPr lang="en-US" i="1" dirty="0" err="1"/>
              <a:t>Teknoservis</a:t>
            </a:r>
            <a:r>
              <a:rPr lang="en-US" i="1" dirty="0"/>
              <a:t>”</a:t>
            </a:r>
            <a:r>
              <a:rPr lang="en-US" dirty="0"/>
              <a:t> software was developed and integrated with Lexmark’s systems.</a:t>
            </a:r>
          </a:p>
          <a:p>
            <a:r>
              <a:rPr lang="en-US" b="1" dirty="0"/>
              <a:t>2014 – TOM BUILDING OPENED</a:t>
            </a:r>
          </a:p>
          <a:p>
            <a:r>
              <a:rPr lang="en-US" dirty="0"/>
              <a:t>The Teknoser Operations Center (TOM) Building was inaugurated.</a:t>
            </a:r>
          </a:p>
          <a:p>
            <a:r>
              <a:rPr lang="en-US" b="1" dirty="0"/>
              <a:t>2020 – FUJITSU ACQUIRED</a:t>
            </a:r>
          </a:p>
          <a:p>
            <a:r>
              <a:rPr lang="en-US" dirty="0"/>
              <a:t>Teknoser acquired </a:t>
            </a:r>
            <a:r>
              <a:rPr lang="en-US" b="1" dirty="0"/>
              <a:t>Fujitsu Technology Solutions </a:t>
            </a:r>
            <a:r>
              <a:rPr lang="en-US" b="1" dirty="0" err="1"/>
              <a:t>Bilişim</a:t>
            </a:r>
            <a:r>
              <a:rPr lang="en-US" b="1" dirty="0"/>
              <a:t> Limited</a:t>
            </a:r>
            <a:r>
              <a:rPr lang="en-US" dirty="0"/>
              <a:t>, the Turkish subsidiary of Fujitsu Technology Solutions.</a:t>
            </a:r>
          </a:p>
          <a:p>
            <a:r>
              <a:rPr lang="en-US" b="1" dirty="0"/>
              <a:t>2022 – SERVICE POINTS REACHED 73</a:t>
            </a:r>
          </a:p>
          <a:p>
            <a:r>
              <a:rPr lang="en-US" dirty="0"/>
              <a:t>Continued to provide services across Turkey with an experienced field team.</a:t>
            </a:r>
          </a:p>
          <a:p>
            <a:r>
              <a:rPr lang="en-US" b="1" dirty="0"/>
              <a:t>2023 – 25th ANNIVERSARY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2025 – </a:t>
            </a:r>
            <a:r>
              <a:rPr lang="en-US" sz="1200" b="1" dirty="0">
                <a:latin typeface="Neue Haas Grotesk Text Pro" panose="020B0504020202020204" pitchFamily="34" charset="0"/>
              </a:rPr>
              <a:t>Number of Employees 1000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 2025, our number of employees exceeded 1,000.</a:t>
            </a:r>
            <a:endParaRPr lang="en-US" sz="1200" b="1" dirty="0">
              <a:latin typeface="Neue Haas Grotesk Text Pro" panose="020B05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dirty="0">
              <a:latin typeface="Neue Haas Grotesk Text Pro" panose="020B0504020202020204" pitchFamily="34" charset="0"/>
            </a:endParaRPr>
          </a:p>
          <a:p>
            <a:endParaRPr lang="en-US" b="1" dirty="0"/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97DDDC-9134-A847-976D-2A8931D9FD92}" type="slidenum">
              <a:rPr lang="en-TR" smtClean="0"/>
              <a:t>1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90153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121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06DA3-4995-F892-0152-FF68F790F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E45028-4210-A025-5BB3-D05AE3C6A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2DC5E-CFBB-68E4-1B0B-EA1057759E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DB667-A60A-74CB-4C2B-E929FBE08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BD720-0EDF-0A6D-E9BE-02E85E81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C7F1B9F-8C2A-03A0-69CF-4D23BB2F1A18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885686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98A387-BD1F-3C4C-6318-D4D1F4537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AFFA6-0C68-9A5C-889D-11EE92903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42D5D-36C8-CA8F-5CC4-26BC33CC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41B49-FE33-39B0-CE73-C79EB3D9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33A99-6300-9A49-7A72-8AFF577E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ED2219D-ED78-00EF-1EEC-632EEBBC2FDD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617542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3229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F40D6-1790-BBCE-CBEE-7BBCB9787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707" y="1253331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AA146-63F5-97EF-2DAE-5CA42585B3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216EB-86C4-0C05-8CC8-A43707D3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729D2-BFE1-4B17-A42C-C2599027D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F58C2E-88E1-A9A4-A871-FE5E38E2C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124166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7679B-3401-3965-FA08-ED6B4B7EE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4CF21-9417-0C68-1FB7-56EFD9334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5310-7432-F7C6-6EDF-243E8482C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9952D-793C-BB84-4CC9-AF11A46FE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7AEA7-DC95-F5E3-4793-8496E46A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BA02D3B-CACD-681B-4F67-9B2E37EFEA5E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532319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876EA-B4F9-456D-D57C-9F57DD588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EB19A-8D06-ACEC-2316-2267CAEB0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2D284A-0C0E-1C67-C226-A843FDF4B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74DDC-E2CE-3217-028F-84040857CA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D7741-C3FC-0D91-C539-0C12D3C37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73047-BCCC-7179-7072-65F1EAC94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062043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BEF31-E2FC-4CD7-5E7B-DAE48AC9C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B00E1-9A25-A469-DC1A-22C6ED51C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7414A0-B5FE-C559-DBAA-41C2B57ACB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B70704-E781-361C-257C-01327220D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825B07-02BC-AF17-D2D6-2210C040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9EE15D-7B06-56C1-3E80-C169F5FC3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F2DDAB-37B4-ABA5-D791-671C6C9B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ECA73FE-D918-8D55-14BB-32FEE4649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980066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09F1D4-7122-ECEC-9AD0-16625DDB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7513E1-C675-36E9-9C9B-643EF3787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098C15-7A3C-555C-9C66-D3780C34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07650E7-3AA9-E673-9E6A-DD3DD29A2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3803760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986B02-2BC3-5561-5B68-4F19D42140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101869-E9FA-5947-E434-45ECDFF7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0AF44-2897-E85D-3179-FAF48114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D631AF-CD9F-B302-5CA9-BA9C05414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592921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833BA-F4E4-DDD9-9604-6C394205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1B7EE-58E8-862D-66D7-7A19A6615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AB5B8-CFC9-E3DD-5090-C65BB50B9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8DE4C-BB17-E693-827B-5E812F6A3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7B101-5305-BDD1-5455-ECBC553B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6E14FA-657F-F10F-8516-D46DEBD94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5AA32AF-42DD-4F34-EEB4-EB1F3D7918B2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60760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F40D6-1790-BBCE-CBEE-7BBCB9787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707" y="1253331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AA146-63F5-97EF-2DAE-5CA42585B3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216EB-86C4-0C05-8CC8-A43707D3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E729D2-BFE1-4B17-A42C-C2599027D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F58C2E-88E1-A9A4-A871-FE5E38E2C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709225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E2BD0-F565-6BB0-F445-E8A537C84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D6779E-70B5-88F9-7A50-84D56B5057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AB5641-3D72-9928-8BD9-91258D9FA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2C391-CCB9-F2EA-4B54-C193C0ACBE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7A6B4-A645-2E47-B5A1-02EDC349B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38E61-4B05-6E10-C18E-8CFFF1ECB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0230452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06DA3-4995-F892-0152-FF68F790F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E45028-4210-A025-5BB3-D05AE3C6A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2DC5E-CFBB-68E4-1B0B-EA1057759E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DB667-A60A-74CB-4C2B-E929FBE08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BD720-0EDF-0A6D-E9BE-02E85E81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C7F1B9F-8C2A-03A0-69CF-4D23BB2F1A18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5122382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98A387-BD1F-3C4C-6318-D4D1F45379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AFFA6-0C68-9A5C-889D-11EE92903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42D5D-36C8-CA8F-5CC4-26BC33CC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241B49-FE33-39B0-CE73-C79EB3D9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33A99-6300-9A49-7A72-8AFF577E5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ED2219D-ED78-00EF-1EEC-632EEBBC2FDD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99171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7679B-3401-3965-FA08-ED6B4B7EE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94CF21-9417-0C68-1FB7-56EFD9334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5310-7432-F7C6-6EDF-243E8482C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9952D-793C-BB84-4CC9-AF11A46FE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7AEA7-DC95-F5E3-4793-8496E46A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BA02D3B-CACD-681B-4F67-9B2E37EFEA5E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970904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876EA-B4F9-456D-D57C-9F57DD588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EB19A-8D06-ACEC-2316-2267CAEB09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2D284A-0C0E-1C67-C226-A843FDF4B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174DDC-E2CE-3217-028F-84040857CA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D7741-C3FC-0D91-C539-0C12D3C37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273047-BCCC-7179-7072-65F1EAC94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3999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BEF31-E2FC-4CD7-5E7B-DAE48AC9C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CB00E1-9A25-A469-DC1A-22C6ED51C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7414A0-B5FE-C559-DBAA-41C2B57ACB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B70704-E781-361C-257C-01327220D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825B07-02BC-AF17-D2D6-2210C040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9EE15D-7B06-56C1-3E80-C169F5FC3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F2DDAB-37B4-ABA5-D791-671C6C9B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ECA73FE-D918-8D55-14BB-32FEE4649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66463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09F1D4-7122-ECEC-9AD0-16625DDB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7513E1-C675-36E9-9C9B-643EF3787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098C15-7A3C-555C-9C66-D3780C34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07650E7-3AA9-E673-9E6A-DD3DD29A2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711846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986B02-2BC3-5561-5B68-4F19D42140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101869-E9FA-5947-E434-45ECDFF70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0AF44-2897-E85D-3179-FAF48114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3D631AF-CD9F-B302-5CA9-BA9C05414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42736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833BA-F4E4-DDD9-9604-6C394205BB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1B7EE-58E8-862D-66D7-7A19A6615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1AB5B8-CFC9-E3DD-5090-C65BB50B9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8DE4C-BB17-E693-827B-5E812F6A3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17B101-5305-BDD1-5455-ECBC553B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6E14FA-657F-F10F-8516-D46DEBD94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5AA32AF-42DD-4F34-EEB4-EB1F3D7918B2}"/>
              </a:ext>
            </a:extLst>
          </p:cNvPr>
          <p:cNvSpPr txBox="1">
            <a:spLocks/>
          </p:cNvSpPr>
          <p:nvPr userDrawn="1"/>
        </p:nvSpPr>
        <p:spPr>
          <a:xfrm>
            <a:off x="0" y="18256"/>
            <a:ext cx="10515600" cy="66278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2582842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E2BD0-F565-6BB0-F445-E8A537C84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D6779E-70B5-88F9-7A50-84D56B5057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AB5641-3D72-9928-8BD9-91258D9FA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62C391-CCB9-F2EA-4B54-C193C0ACBE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E2A89A-6CCE-EA49-B189-907CCDF50B9B}" type="datetimeFigureOut">
              <a:rPr lang="en-TR" smtClean="0"/>
              <a:t>11/24/2025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B7A6B4-A645-2E47-B5A1-02EDC349B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38E61-4B05-6E10-C18E-8CFFF1ECB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8E84B5-0789-DA45-869C-A55F901753A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74383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18" Type="http://schemas.openxmlformats.org/officeDocument/2006/relationships/diagramLayout" Target="../diagrams/layout1.xml"/><Relationship Id="rId3" Type="http://schemas.openxmlformats.org/officeDocument/2006/relationships/slideLayout" Target="../slideLayouts/slideLayout14.xml"/><Relationship Id="rId21" Type="http://schemas.microsoft.com/office/2007/relationships/diagramDrawing" Target="../diagrams/drawing1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diagramData" Target="../diagrams/data1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svg"/><Relationship Id="rId20" Type="http://schemas.openxmlformats.org/officeDocument/2006/relationships/diagramColors" Target="../diagrams/colors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19" Type="http://schemas.openxmlformats.org/officeDocument/2006/relationships/diagramQuickStyle" Target="../diagrams/quickStyle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D1F2447-F596-5596-56C9-450EE1AD7563}"/>
              </a:ext>
            </a:extLst>
          </p:cNvPr>
          <p:cNvGrpSpPr/>
          <p:nvPr userDrawn="1"/>
        </p:nvGrpSpPr>
        <p:grpSpPr>
          <a:xfrm>
            <a:off x="0" y="-162231"/>
            <a:ext cx="10306663" cy="1165121"/>
            <a:chOff x="-303263" y="-34747"/>
            <a:chExt cx="10306663" cy="1165121"/>
          </a:xfrm>
          <a:blipFill dpi="0"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grpSpPr>
        <p:sp>
          <p:nvSpPr>
            <p:cNvPr id="5" name="Rectangle: Single Corner Snipped 4">
              <a:extLst>
                <a:ext uri="{FF2B5EF4-FFF2-40B4-BE49-F238E27FC236}">
                  <a16:creationId xmlns:a16="http://schemas.microsoft.com/office/drawing/2014/main" id="{91A73D89-2CFA-F5F9-2C3C-9C034D0C53FB}"/>
                </a:ext>
              </a:extLst>
            </p:cNvPr>
            <p:cNvSpPr/>
            <p:nvPr/>
          </p:nvSpPr>
          <p:spPr>
            <a:xfrm>
              <a:off x="-303263" y="89698"/>
              <a:ext cx="9532372" cy="67842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F22C42B-A44C-B0FE-7DE0-64D071A382CE}"/>
                </a:ext>
              </a:extLst>
            </p:cNvPr>
            <p:cNvSpPr/>
            <p:nvPr/>
          </p:nvSpPr>
          <p:spPr>
            <a:xfrm>
              <a:off x="8690793" y="-34747"/>
              <a:ext cx="1312607" cy="116512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</p:grpSp>
      <p:pic>
        <p:nvPicPr>
          <p:cNvPr id="21" name="Picture 20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B0B60D6B-D9A2-01AE-8ED4-959CEF8A45F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768048" y="5971876"/>
            <a:ext cx="1167723" cy="116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6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D1F2447-F596-5596-56C9-450EE1AD7563}"/>
              </a:ext>
            </a:extLst>
          </p:cNvPr>
          <p:cNvGrpSpPr/>
          <p:nvPr userDrawn="1"/>
        </p:nvGrpSpPr>
        <p:grpSpPr>
          <a:xfrm>
            <a:off x="0" y="-162231"/>
            <a:ext cx="10306663" cy="1165121"/>
            <a:chOff x="-303263" y="-34747"/>
            <a:chExt cx="10306663" cy="1165121"/>
          </a:xfrm>
          <a:blipFill dpi="0" rotWithShape="1"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grpSpPr>
        <p:sp>
          <p:nvSpPr>
            <p:cNvPr id="5" name="Rectangle: Single Corner Snipped 4">
              <a:extLst>
                <a:ext uri="{FF2B5EF4-FFF2-40B4-BE49-F238E27FC236}">
                  <a16:creationId xmlns:a16="http://schemas.microsoft.com/office/drawing/2014/main" id="{91A73D89-2CFA-F5F9-2C3C-9C034D0C53FB}"/>
                </a:ext>
              </a:extLst>
            </p:cNvPr>
            <p:cNvSpPr/>
            <p:nvPr/>
          </p:nvSpPr>
          <p:spPr>
            <a:xfrm>
              <a:off x="-303263" y="89698"/>
              <a:ext cx="9532372" cy="67842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F22C42B-A44C-B0FE-7DE0-64D071A382CE}"/>
                </a:ext>
              </a:extLst>
            </p:cNvPr>
            <p:cNvSpPr/>
            <p:nvPr/>
          </p:nvSpPr>
          <p:spPr>
            <a:xfrm>
              <a:off x="8690793" y="-34747"/>
              <a:ext cx="1312607" cy="116512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/>
            </a:p>
          </p:txBody>
        </p:sp>
      </p:grpSp>
      <p:pic>
        <p:nvPicPr>
          <p:cNvPr id="21" name="Picture 20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B0B60D6B-D9A2-01AE-8ED4-959CEF8A45F2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768048" y="5971876"/>
            <a:ext cx="1167723" cy="1167723"/>
          </a:xfrm>
          <a:prstGeom prst="rect">
            <a:avLst/>
          </a:prstGeom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C178DC6C-E1B0-B92A-FE82-8A32CD16B2E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 t="23816" b="23816"/>
          <a:stretch/>
        </p:blipFill>
        <p:spPr>
          <a:xfrm>
            <a:off x="9647253" y="0"/>
            <a:ext cx="2544747" cy="6172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CBEC56-F945-6D74-64C4-02FD5EEBC61A}"/>
              </a:ext>
            </a:extLst>
          </p:cNvPr>
          <p:cNvSpPr txBox="1"/>
          <p:nvPr userDrawn="1"/>
        </p:nvSpPr>
        <p:spPr>
          <a:xfrm>
            <a:off x="262800" y="46800"/>
            <a:ext cx="47843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AGENDA</a:t>
            </a:r>
            <a:endParaRPr lang="tr-TR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BEC9AD31-28D0-B306-AC72-CDD6C0AC7923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183274656"/>
              </p:ext>
            </p:extLst>
          </p:nvPr>
        </p:nvGraphicFramePr>
        <p:xfrm>
          <a:off x="111513" y="765085"/>
          <a:ext cx="8976732" cy="4036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141164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Graphic spid="10" grpId="1">
        <p:bldAsOne/>
      </p:bldGraphic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slideLayout" Target="../slideLayouts/slideLayout1.xml"/><Relationship Id="rId18" Type="http://schemas.openxmlformats.org/officeDocument/2006/relationships/image" Target="../media/image8.svg"/><Relationship Id="rId3" Type="http://schemas.openxmlformats.org/officeDocument/2006/relationships/tags" Target="../tags/tag3.xml"/><Relationship Id="rId21" Type="http://schemas.openxmlformats.org/officeDocument/2006/relationships/image" Target="../media/image4.sv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image" Target="../media/image7.png"/><Relationship Id="rId2" Type="http://schemas.openxmlformats.org/officeDocument/2006/relationships/tags" Target="../tags/tag2.xml"/><Relationship Id="rId16" Type="http://schemas.openxmlformats.org/officeDocument/2006/relationships/image" Target="../media/image6.svg"/><Relationship Id="rId20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image" Target="../media/image5.png"/><Relationship Id="rId10" Type="http://schemas.openxmlformats.org/officeDocument/2006/relationships/tags" Target="../tags/tag10.xml"/><Relationship Id="rId19" Type="http://schemas.openxmlformats.org/officeDocument/2006/relationships/image" Target="../media/image9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">
            <a:extLst>
              <a:ext uri="{FF2B5EF4-FFF2-40B4-BE49-F238E27FC236}">
                <a16:creationId xmlns:a16="http://schemas.microsoft.com/office/drawing/2014/main" id="{2E86EEAC-A95A-A611-6851-B72B43E1A356}"/>
              </a:ext>
            </a:extLst>
          </p:cNvPr>
          <p:cNvSpPr/>
          <p:nvPr/>
        </p:nvSpPr>
        <p:spPr>
          <a:xfrm>
            <a:off x="9620856" y="3203216"/>
            <a:ext cx="1592701" cy="5075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cubicBezTo>
                  <a:pt x="20" y="21600"/>
                  <a:pt x="40" y="21600"/>
                  <a:pt x="61" y="21600"/>
                </a:cubicBezTo>
                <a:lnTo>
                  <a:pt x="21600" y="21600"/>
                </a:lnTo>
                <a:lnTo>
                  <a:pt x="21600" y="0"/>
                </a:lnTo>
                <a:lnTo>
                  <a:pt x="61" y="0"/>
                </a:lnTo>
                <a:cubicBezTo>
                  <a:pt x="20" y="0"/>
                  <a:pt x="20" y="0"/>
                  <a:pt x="0" y="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33" name="TextBox 18">
            <a:extLst>
              <a:ext uri="{FF2B5EF4-FFF2-40B4-BE49-F238E27FC236}">
                <a16:creationId xmlns:a16="http://schemas.microsoft.com/office/drawing/2014/main" id="{761E53A5-040D-7FC0-A969-4CA17ABC350C}"/>
              </a:ext>
            </a:extLst>
          </p:cNvPr>
          <p:cNvSpPr txBox="1"/>
          <p:nvPr/>
        </p:nvSpPr>
        <p:spPr>
          <a:xfrm>
            <a:off x="9882529" y="3287696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bg1"/>
                </a:solidFill>
                <a:latin typeface="Neue Haas Grotesk Text Pro" panose="020B0504020202020204" pitchFamily="34" charset="0"/>
              </a:rPr>
              <a:t>2025</a:t>
            </a:r>
          </a:p>
        </p:txBody>
      </p:sp>
      <p:sp>
        <p:nvSpPr>
          <p:cNvPr id="5" name="Shape">
            <a:extLst>
              <a:ext uri="{FF2B5EF4-FFF2-40B4-BE49-F238E27FC236}">
                <a16:creationId xmlns:a16="http://schemas.microsoft.com/office/drawing/2014/main" id="{507DC075-3EDA-4095-87FB-AA989B47C856}"/>
              </a:ext>
            </a:extLst>
          </p:cNvPr>
          <p:cNvSpPr/>
          <p:nvPr/>
        </p:nvSpPr>
        <p:spPr>
          <a:xfrm>
            <a:off x="713918" y="3203216"/>
            <a:ext cx="1564337" cy="5075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0800"/>
                </a:moveTo>
                <a:cubicBezTo>
                  <a:pt x="0" y="16772"/>
                  <a:pt x="1566" y="21600"/>
                  <a:pt x="3504" y="21600"/>
                </a:cubicBezTo>
                <a:lnTo>
                  <a:pt x="21600" y="21600"/>
                </a:lnTo>
                <a:lnTo>
                  <a:pt x="21600" y="0"/>
                </a:lnTo>
                <a:lnTo>
                  <a:pt x="3504" y="0"/>
                </a:lnTo>
                <a:cubicBezTo>
                  <a:pt x="1566" y="0"/>
                  <a:pt x="0" y="4828"/>
                  <a:pt x="0" y="10800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C1CB0CF8-86CF-457C-80C0-4725986BBCAB}"/>
              </a:ext>
            </a:extLst>
          </p:cNvPr>
          <p:cNvSpPr/>
          <p:nvPr/>
        </p:nvSpPr>
        <p:spPr>
          <a:xfrm>
            <a:off x="2340948" y="3203217"/>
            <a:ext cx="1592697" cy="5075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7" name="Shape">
            <a:extLst>
              <a:ext uri="{FF2B5EF4-FFF2-40B4-BE49-F238E27FC236}">
                <a16:creationId xmlns:a16="http://schemas.microsoft.com/office/drawing/2014/main" id="{5211FB37-77AB-463C-B83C-A6D2AEA6F894}"/>
              </a:ext>
            </a:extLst>
          </p:cNvPr>
          <p:cNvSpPr/>
          <p:nvPr/>
        </p:nvSpPr>
        <p:spPr>
          <a:xfrm>
            <a:off x="6012957" y="1188090"/>
            <a:ext cx="1224003" cy="1126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93" y="6437"/>
                </a:moveTo>
                <a:cubicBezTo>
                  <a:pt x="10589" y="2403"/>
                  <a:pt x="5426" y="143"/>
                  <a:pt x="0" y="0"/>
                </a:cubicBezTo>
                <a:lnTo>
                  <a:pt x="0" y="9727"/>
                </a:lnTo>
                <a:cubicBezTo>
                  <a:pt x="6190" y="9985"/>
                  <a:pt x="11459" y="14963"/>
                  <a:pt x="12565" y="21600"/>
                </a:cubicBezTo>
                <a:lnTo>
                  <a:pt x="21600" y="21600"/>
                </a:lnTo>
                <a:cubicBezTo>
                  <a:pt x="21047" y="15792"/>
                  <a:pt x="18571" y="10414"/>
                  <a:pt x="14593" y="6437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8" name="Shape">
            <a:extLst>
              <a:ext uri="{FF2B5EF4-FFF2-40B4-BE49-F238E27FC236}">
                <a16:creationId xmlns:a16="http://schemas.microsoft.com/office/drawing/2014/main" id="{404A58D6-093D-4EFF-B1C3-8BBE9F286756}"/>
              </a:ext>
            </a:extLst>
          </p:cNvPr>
          <p:cNvSpPr/>
          <p:nvPr/>
        </p:nvSpPr>
        <p:spPr>
          <a:xfrm>
            <a:off x="4714320" y="1188090"/>
            <a:ext cx="1224003" cy="11269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9035" y="21600"/>
                </a:lnTo>
                <a:cubicBezTo>
                  <a:pt x="10141" y="14991"/>
                  <a:pt x="15436" y="10013"/>
                  <a:pt x="21600" y="9727"/>
                </a:cubicBezTo>
                <a:lnTo>
                  <a:pt x="21600" y="0"/>
                </a:lnTo>
                <a:cubicBezTo>
                  <a:pt x="16174" y="143"/>
                  <a:pt x="11011" y="2403"/>
                  <a:pt x="7007" y="6437"/>
                </a:cubicBezTo>
                <a:cubicBezTo>
                  <a:pt x="3056" y="10442"/>
                  <a:pt x="579" y="15821"/>
                  <a:pt x="0" y="2160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9" name="Shape">
            <a:extLst>
              <a:ext uri="{FF2B5EF4-FFF2-40B4-BE49-F238E27FC236}">
                <a16:creationId xmlns:a16="http://schemas.microsoft.com/office/drawing/2014/main" id="{73A01494-55B0-4489-B1DE-298E1182D157}"/>
              </a:ext>
            </a:extLst>
          </p:cNvPr>
          <p:cNvSpPr/>
          <p:nvPr/>
        </p:nvSpPr>
        <p:spPr>
          <a:xfrm>
            <a:off x="3997829" y="2367311"/>
            <a:ext cx="1229977" cy="1337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404"/>
                </a:moveTo>
                <a:lnTo>
                  <a:pt x="0" y="21600"/>
                </a:lnTo>
                <a:cubicBezTo>
                  <a:pt x="11901" y="21287"/>
                  <a:pt x="21521" y="12246"/>
                  <a:pt x="21521" y="1229"/>
                </a:cubicBezTo>
                <a:cubicBezTo>
                  <a:pt x="21521" y="820"/>
                  <a:pt x="21548" y="410"/>
                  <a:pt x="21600" y="0"/>
                </a:cubicBezTo>
                <a:lnTo>
                  <a:pt x="12661" y="0"/>
                </a:lnTo>
                <a:cubicBezTo>
                  <a:pt x="12635" y="410"/>
                  <a:pt x="12609" y="820"/>
                  <a:pt x="12609" y="1229"/>
                </a:cubicBezTo>
                <a:cubicBezTo>
                  <a:pt x="12583" y="7714"/>
                  <a:pt x="6973" y="13090"/>
                  <a:pt x="0" y="1340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0" name="Shape">
            <a:extLst>
              <a:ext uri="{FF2B5EF4-FFF2-40B4-BE49-F238E27FC236}">
                <a16:creationId xmlns:a16="http://schemas.microsoft.com/office/drawing/2014/main" id="{1700C859-0AEC-47D8-81E1-549287687B1B}"/>
              </a:ext>
            </a:extLst>
          </p:cNvPr>
          <p:cNvSpPr/>
          <p:nvPr/>
        </p:nvSpPr>
        <p:spPr>
          <a:xfrm>
            <a:off x="6751088" y="3203217"/>
            <a:ext cx="1200124" cy="13105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7" y="20788"/>
                </a:moveTo>
                <a:cubicBezTo>
                  <a:pt x="27" y="21059"/>
                  <a:pt x="27" y="21329"/>
                  <a:pt x="0" y="21600"/>
                </a:cubicBezTo>
                <a:lnTo>
                  <a:pt x="9134" y="21600"/>
                </a:lnTo>
                <a:cubicBezTo>
                  <a:pt x="9134" y="21329"/>
                  <a:pt x="9161" y="21059"/>
                  <a:pt x="9161" y="20788"/>
                </a:cubicBezTo>
                <a:cubicBezTo>
                  <a:pt x="9161" y="14293"/>
                  <a:pt x="14588" y="8930"/>
                  <a:pt x="21600" y="8389"/>
                </a:cubicBezTo>
                <a:lnTo>
                  <a:pt x="21600" y="0"/>
                </a:lnTo>
                <a:cubicBezTo>
                  <a:pt x="15878" y="271"/>
                  <a:pt x="10531" y="2460"/>
                  <a:pt x="6502" y="6249"/>
                </a:cubicBezTo>
                <a:cubicBezTo>
                  <a:pt x="2310" y="10185"/>
                  <a:pt x="27" y="15351"/>
                  <a:pt x="27" y="20788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1" name="Shape">
            <a:extLst>
              <a:ext uri="{FF2B5EF4-FFF2-40B4-BE49-F238E27FC236}">
                <a16:creationId xmlns:a16="http://schemas.microsoft.com/office/drawing/2014/main" id="{FD24A7A5-60BA-453D-9EF9-99DB14771517}"/>
              </a:ext>
            </a:extLst>
          </p:cNvPr>
          <p:cNvSpPr/>
          <p:nvPr/>
        </p:nvSpPr>
        <p:spPr>
          <a:xfrm>
            <a:off x="6012956" y="2367311"/>
            <a:ext cx="1232963" cy="1337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229"/>
                </a:moveTo>
                <a:cubicBezTo>
                  <a:pt x="21600" y="820"/>
                  <a:pt x="21574" y="410"/>
                  <a:pt x="21548" y="0"/>
                </a:cubicBezTo>
                <a:lnTo>
                  <a:pt x="12631" y="0"/>
                </a:lnTo>
                <a:cubicBezTo>
                  <a:pt x="12683" y="410"/>
                  <a:pt x="12709" y="820"/>
                  <a:pt x="12709" y="1229"/>
                </a:cubicBezTo>
                <a:cubicBezTo>
                  <a:pt x="12709" y="7787"/>
                  <a:pt x="7061" y="13163"/>
                  <a:pt x="0" y="13404"/>
                </a:cubicBezTo>
                <a:lnTo>
                  <a:pt x="0" y="21600"/>
                </a:lnTo>
                <a:cubicBezTo>
                  <a:pt x="11951" y="21359"/>
                  <a:pt x="21600" y="12319"/>
                  <a:pt x="21600" y="1229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431D7FFB-7476-42A8-8B38-E385475F6016}"/>
              </a:ext>
            </a:extLst>
          </p:cNvPr>
          <p:cNvSpPr/>
          <p:nvPr/>
        </p:nvSpPr>
        <p:spPr>
          <a:xfrm>
            <a:off x="7983302" y="3203216"/>
            <a:ext cx="1592701" cy="5075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cubicBezTo>
                  <a:pt x="20" y="21600"/>
                  <a:pt x="40" y="21600"/>
                  <a:pt x="61" y="21600"/>
                </a:cubicBezTo>
                <a:lnTo>
                  <a:pt x="21600" y="21600"/>
                </a:lnTo>
                <a:lnTo>
                  <a:pt x="21600" y="0"/>
                </a:lnTo>
                <a:lnTo>
                  <a:pt x="61" y="0"/>
                </a:lnTo>
                <a:cubicBezTo>
                  <a:pt x="20" y="0"/>
                  <a:pt x="20" y="0"/>
                  <a:pt x="0" y="0"/>
                </a:cubicBezTo>
                <a:close/>
              </a:path>
            </a:pathLst>
          </a:custGeom>
          <a:solidFill>
            <a:schemeClr val="bg2">
              <a:lumMod val="5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4" name="Shape">
            <a:extLst>
              <a:ext uri="{FF2B5EF4-FFF2-40B4-BE49-F238E27FC236}">
                <a16:creationId xmlns:a16="http://schemas.microsoft.com/office/drawing/2014/main" id="{7DA57102-CA73-4FFE-ABFD-BFDA57AB8082}"/>
              </a:ext>
            </a:extLst>
          </p:cNvPr>
          <p:cNvSpPr/>
          <p:nvPr/>
        </p:nvSpPr>
        <p:spPr>
          <a:xfrm>
            <a:off x="6012957" y="4576489"/>
            <a:ext cx="1228482" cy="11538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2099"/>
                </a:moveTo>
                <a:lnTo>
                  <a:pt x="0" y="21600"/>
                </a:lnTo>
                <a:cubicBezTo>
                  <a:pt x="11286" y="21321"/>
                  <a:pt x="20629" y="11988"/>
                  <a:pt x="21600" y="0"/>
                </a:cubicBezTo>
                <a:lnTo>
                  <a:pt x="12624" y="0"/>
                </a:lnTo>
                <a:cubicBezTo>
                  <a:pt x="11705" y="6734"/>
                  <a:pt x="6404" y="11820"/>
                  <a:pt x="0" y="12099"/>
                </a:cubicBezTo>
                <a:close/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5" name="Shape">
            <a:extLst>
              <a:ext uri="{FF2B5EF4-FFF2-40B4-BE49-F238E27FC236}">
                <a16:creationId xmlns:a16="http://schemas.microsoft.com/office/drawing/2014/main" id="{53357FD5-1E34-415B-8DE7-6DC176F94577}"/>
              </a:ext>
            </a:extLst>
          </p:cNvPr>
          <p:cNvSpPr/>
          <p:nvPr/>
        </p:nvSpPr>
        <p:spPr>
          <a:xfrm>
            <a:off x="4714318" y="3203217"/>
            <a:ext cx="1232963" cy="13105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8364"/>
                </a:moveTo>
                <a:lnTo>
                  <a:pt x="21600" y="0"/>
                </a:lnTo>
                <a:cubicBezTo>
                  <a:pt x="9649" y="271"/>
                  <a:pt x="0" y="9496"/>
                  <a:pt x="0" y="20788"/>
                </a:cubicBezTo>
                <a:cubicBezTo>
                  <a:pt x="0" y="21059"/>
                  <a:pt x="0" y="21305"/>
                  <a:pt x="26" y="21600"/>
                </a:cubicBezTo>
                <a:lnTo>
                  <a:pt x="8917" y="21600"/>
                </a:lnTo>
                <a:cubicBezTo>
                  <a:pt x="8891" y="21329"/>
                  <a:pt x="8891" y="21059"/>
                  <a:pt x="8891" y="20788"/>
                </a:cubicBezTo>
                <a:cubicBezTo>
                  <a:pt x="8891" y="14097"/>
                  <a:pt x="14539" y="8635"/>
                  <a:pt x="21600" y="8364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6" name="Shape">
            <a:extLst>
              <a:ext uri="{FF2B5EF4-FFF2-40B4-BE49-F238E27FC236}">
                <a16:creationId xmlns:a16="http://schemas.microsoft.com/office/drawing/2014/main" id="{34134B12-3750-4205-A4F5-D7ADF40BD67E}"/>
              </a:ext>
            </a:extLst>
          </p:cNvPr>
          <p:cNvSpPr/>
          <p:nvPr/>
        </p:nvSpPr>
        <p:spPr>
          <a:xfrm>
            <a:off x="4714320" y="4576489"/>
            <a:ext cx="1228482" cy="11538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976" y="0"/>
                </a:moveTo>
                <a:lnTo>
                  <a:pt x="0" y="0"/>
                </a:lnTo>
                <a:cubicBezTo>
                  <a:pt x="971" y="11988"/>
                  <a:pt x="10288" y="21321"/>
                  <a:pt x="21600" y="21600"/>
                </a:cubicBezTo>
                <a:lnTo>
                  <a:pt x="21600" y="12099"/>
                </a:lnTo>
                <a:cubicBezTo>
                  <a:pt x="15170" y="11820"/>
                  <a:pt x="9868" y="6734"/>
                  <a:pt x="8976" y="0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7" name="Shape">
            <a:extLst>
              <a:ext uri="{FF2B5EF4-FFF2-40B4-BE49-F238E27FC236}">
                <a16:creationId xmlns:a16="http://schemas.microsoft.com/office/drawing/2014/main" id="{6D97A8C6-BDA0-44CE-9D14-47808084E6D0}"/>
              </a:ext>
            </a:extLst>
          </p:cNvPr>
          <p:cNvSpPr/>
          <p:nvPr/>
        </p:nvSpPr>
        <p:spPr>
          <a:xfrm>
            <a:off x="5371102" y="1815018"/>
            <a:ext cx="1224003" cy="12240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1600"/>
                </a:moveTo>
                <a:cubicBezTo>
                  <a:pt x="16779" y="21600"/>
                  <a:pt x="21600" y="16753"/>
                  <a:pt x="21600" y="10800"/>
                </a:cubicBezTo>
                <a:cubicBezTo>
                  <a:pt x="21600" y="4821"/>
                  <a:pt x="16753" y="0"/>
                  <a:pt x="10800" y="0"/>
                </a:cubicBezTo>
                <a:cubicBezTo>
                  <a:pt x="4821" y="0"/>
                  <a:pt x="0" y="4847"/>
                  <a:pt x="0" y="10800"/>
                </a:cubicBezTo>
                <a:lnTo>
                  <a:pt x="0" y="21600"/>
                </a:lnTo>
                <a:lnTo>
                  <a:pt x="10800" y="21600"/>
                </a:lnTo>
                <a:close/>
              </a:path>
            </a:pathLst>
          </a:custGeom>
          <a:solidFill>
            <a:schemeClr val="bg1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8" name="Shape">
            <a:extLst>
              <a:ext uri="{FF2B5EF4-FFF2-40B4-BE49-F238E27FC236}">
                <a16:creationId xmlns:a16="http://schemas.microsoft.com/office/drawing/2014/main" id="{986DA118-13F9-45A4-85C2-B36285668F4C}"/>
              </a:ext>
            </a:extLst>
          </p:cNvPr>
          <p:cNvSpPr/>
          <p:nvPr/>
        </p:nvSpPr>
        <p:spPr>
          <a:xfrm>
            <a:off x="5371102" y="3859999"/>
            <a:ext cx="1224003" cy="12240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cubicBezTo>
                  <a:pt x="4821" y="0"/>
                  <a:pt x="0" y="4847"/>
                  <a:pt x="0" y="10800"/>
                </a:cubicBezTo>
                <a:cubicBezTo>
                  <a:pt x="0" y="16779"/>
                  <a:pt x="4847" y="21600"/>
                  <a:pt x="10800" y="21600"/>
                </a:cubicBezTo>
                <a:cubicBezTo>
                  <a:pt x="16779" y="21600"/>
                  <a:pt x="21600" y="16753"/>
                  <a:pt x="21600" y="10800"/>
                </a:cubicBezTo>
                <a:lnTo>
                  <a:pt x="21600" y="0"/>
                </a:lnTo>
                <a:lnTo>
                  <a:pt x="10800" y="0"/>
                </a:lnTo>
                <a:close/>
              </a:path>
            </a:pathLst>
          </a:custGeom>
          <a:solidFill>
            <a:schemeClr val="bg1"/>
          </a:solidFill>
          <a:ln w="12700">
            <a:miter lim="4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38100" tIns="38100" rIns="38100" bIns="381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3000">
                <a:solidFill>
                  <a:srgbClr val="FFFFFF"/>
                </a:solidFill>
              </a:defRPr>
            </a:pPr>
            <a:endParaRPr sz="1600">
              <a:latin typeface="Neue Haas Grotesk Text Pro" panose="020B0504020202020204" pitchFamily="34" charset="0"/>
            </a:endParaRPr>
          </a:p>
        </p:txBody>
      </p:sp>
      <p:sp>
        <p:nvSpPr>
          <p:cNvPr id="19" name="TextBox 16">
            <a:extLst>
              <a:ext uri="{FF2B5EF4-FFF2-40B4-BE49-F238E27FC236}">
                <a16:creationId xmlns:a16="http://schemas.microsoft.com/office/drawing/2014/main" id="{3495DB01-8236-453D-A5E0-8A4CAA330A9B}"/>
              </a:ext>
            </a:extLst>
          </p:cNvPr>
          <p:cNvSpPr txBox="1"/>
          <p:nvPr/>
        </p:nvSpPr>
        <p:spPr>
          <a:xfrm>
            <a:off x="921610" y="3287696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bg1"/>
                </a:solidFill>
                <a:latin typeface="Neue Haas Grotesk Text Pro" panose="020B0504020202020204" pitchFamily="34" charset="0"/>
              </a:rPr>
              <a:t>1998</a:t>
            </a:r>
          </a:p>
        </p:txBody>
      </p:sp>
      <p:sp>
        <p:nvSpPr>
          <p:cNvPr id="20" name="TextBox 17">
            <a:extLst>
              <a:ext uri="{FF2B5EF4-FFF2-40B4-BE49-F238E27FC236}">
                <a16:creationId xmlns:a16="http://schemas.microsoft.com/office/drawing/2014/main" id="{20529110-0F2B-408F-A836-C134D23D30FC}"/>
              </a:ext>
            </a:extLst>
          </p:cNvPr>
          <p:cNvSpPr txBox="1"/>
          <p:nvPr/>
        </p:nvSpPr>
        <p:spPr>
          <a:xfrm>
            <a:off x="2529975" y="3287696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Neue Haas Grotesk Text Pro" panose="020B0504020202020204" pitchFamily="34" charset="0"/>
              </a:rPr>
              <a:t>2000</a:t>
            </a:r>
          </a:p>
        </p:txBody>
      </p:sp>
      <p:sp>
        <p:nvSpPr>
          <p:cNvPr id="21" name="TextBox 18">
            <a:extLst>
              <a:ext uri="{FF2B5EF4-FFF2-40B4-BE49-F238E27FC236}">
                <a16:creationId xmlns:a16="http://schemas.microsoft.com/office/drawing/2014/main" id="{B714C8F5-50E8-4D06-86FD-69A7378618B7}"/>
              </a:ext>
            </a:extLst>
          </p:cNvPr>
          <p:cNvSpPr txBox="1"/>
          <p:nvPr/>
        </p:nvSpPr>
        <p:spPr>
          <a:xfrm>
            <a:off x="8244975" y="3287696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bg1"/>
                </a:solidFill>
                <a:latin typeface="Neue Haas Grotesk Text Pro" panose="020B0504020202020204" pitchFamily="34" charset="0"/>
              </a:rPr>
              <a:t>2023</a:t>
            </a:r>
          </a:p>
        </p:txBody>
      </p:sp>
      <p:sp>
        <p:nvSpPr>
          <p:cNvPr id="23" name="TextBox 20">
            <a:extLst>
              <a:ext uri="{FF2B5EF4-FFF2-40B4-BE49-F238E27FC236}">
                <a16:creationId xmlns:a16="http://schemas.microsoft.com/office/drawing/2014/main" id="{7A674759-BD29-4DF8-B588-2728714C4584}"/>
              </a:ext>
            </a:extLst>
          </p:cNvPr>
          <p:cNvSpPr txBox="1"/>
          <p:nvPr/>
        </p:nvSpPr>
        <p:spPr>
          <a:xfrm rot="18900000">
            <a:off x="4104941" y="2922047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Neue Haas Grotesk Text Pro" panose="020B0504020202020204" pitchFamily="34" charset="0"/>
              </a:rPr>
              <a:t>2001</a:t>
            </a:r>
          </a:p>
        </p:txBody>
      </p:sp>
      <p:sp>
        <p:nvSpPr>
          <p:cNvPr id="24" name="TextBox 21">
            <a:extLst>
              <a:ext uri="{FF2B5EF4-FFF2-40B4-BE49-F238E27FC236}">
                <a16:creationId xmlns:a16="http://schemas.microsoft.com/office/drawing/2014/main" id="{382F7A4E-AE24-468A-8639-536B621096FE}"/>
              </a:ext>
            </a:extLst>
          </p:cNvPr>
          <p:cNvSpPr txBox="1"/>
          <p:nvPr/>
        </p:nvSpPr>
        <p:spPr>
          <a:xfrm rot="18900000">
            <a:off x="4700934" y="3632341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Neue Haas Grotesk Text Pro" panose="020B0504020202020204" pitchFamily="34" charset="0"/>
              </a:rPr>
              <a:t>2011</a:t>
            </a:r>
          </a:p>
        </p:txBody>
      </p:sp>
      <p:sp>
        <p:nvSpPr>
          <p:cNvPr id="25" name="TextBox 22">
            <a:extLst>
              <a:ext uri="{FF2B5EF4-FFF2-40B4-BE49-F238E27FC236}">
                <a16:creationId xmlns:a16="http://schemas.microsoft.com/office/drawing/2014/main" id="{2FDBC782-2161-420C-A2D6-114EFC66BA8A}"/>
              </a:ext>
            </a:extLst>
          </p:cNvPr>
          <p:cNvSpPr txBox="1"/>
          <p:nvPr/>
        </p:nvSpPr>
        <p:spPr>
          <a:xfrm rot="18900000">
            <a:off x="6072534" y="4954957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bg1"/>
                </a:solidFill>
                <a:latin typeface="Neue Haas Grotesk Text Pro" panose="020B0504020202020204" pitchFamily="34" charset="0"/>
              </a:rPr>
              <a:t>2020</a:t>
            </a:r>
          </a:p>
        </p:txBody>
      </p:sp>
      <p:sp>
        <p:nvSpPr>
          <p:cNvPr id="26" name="TextBox 23">
            <a:extLst>
              <a:ext uri="{FF2B5EF4-FFF2-40B4-BE49-F238E27FC236}">
                <a16:creationId xmlns:a16="http://schemas.microsoft.com/office/drawing/2014/main" id="{2FC0A2FE-6AB0-4A43-8F39-4E5533D170EB}"/>
              </a:ext>
            </a:extLst>
          </p:cNvPr>
          <p:cNvSpPr txBox="1"/>
          <p:nvPr/>
        </p:nvSpPr>
        <p:spPr>
          <a:xfrm rot="18900000">
            <a:off x="6758334" y="3591521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bg1"/>
                </a:solidFill>
                <a:latin typeface="Neue Haas Grotesk Text Pro" panose="020B0504020202020204" pitchFamily="34" charset="0"/>
              </a:rPr>
              <a:t>2022</a:t>
            </a:r>
          </a:p>
        </p:txBody>
      </p:sp>
      <p:sp>
        <p:nvSpPr>
          <p:cNvPr id="27" name="TextBox 24">
            <a:extLst>
              <a:ext uri="{FF2B5EF4-FFF2-40B4-BE49-F238E27FC236}">
                <a16:creationId xmlns:a16="http://schemas.microsoft.com/office/drawing/2014/main" id="{16F55DF0-2DC5-4648-9FE5-1BA3A3FD6130}"/>
              </a:ext>
            </a:extLst>
          </p:cNvPr>
          <p:cNvSpPr txBox="1"/>
          <p:nvPr/>
        </p:nvSpPr>
        <p:spPr>
          <a:xfrm rot="18900000">
            <a:off x="6097027" y="2922049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Neue Haas Grotesk Text Pro" panose="020B0504020202020204" pitchFamily="34" charset="0"/>
              </a:rPr>
              <a:t>2010</a:t>
            </a:r>
          </a:p>
        </p:txBody>
      </p:sp>
      <p:sp>
        <p:nvSpPr>
          <p:cNvPr id="28" name="TextBox 25">
            <a:extLst>
              <a:ext uri="{FF2B5EF4-FFF2-40B4-BE49-F238E27FC236}">
                <a16:creationId xmlns:a16="http://schemas.microsoft.com/office/drawing/2014/main" id="{594C17E5-2E0A-4D36-A474-71E564FBBF77}"/>
              </a:ext>
            </a:extLst>
          </p:cNvPr>
          <p:cNvSpPr txBox="1"/>
          <p:nvPr/>
        </p:nvSpPr>
        <p:spPr>
          <a:xfrm rot="18900000">
            <a:off x="4725427" y="1591271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Neue Haas Grotesk Text Pro" panose="020B0504020202020204" pitchFamily="34" charset="0"/>
              </a:rPr>
              <a:t>2003</a:t>
            </a:r>
          </a:p>
        </p:txBody>
      </p:sp>
      <p:sp>
        <p:nvSpPr>
          <p:cNvPr id="29" name="TextBox 26">
            <a:extLst>
              <a:ext uri="{FF2B5EF4-FFF2-40B4-BE49-F238E27FC236}">
                <a16:creationId xmlns:a16="http://schemas.microsoft.com/office/drawing/2014/main" id="{96275349-1929-4069-8F00-72504FC67CB8}"/>
              </a:ext>
            </a:extLst>
          </p:cNvPr>
          <p:cNvSpPr txBox="1"/>
          <p:nvPr/>
        </p:nvSpPr>
        <p:spPr>
          <a:xfrm rot="2700000">
            <a:off x="6072535" y="1582303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Neue Haas Grotesk Text Pro" panose="020B0504020202020204" pitchFamily="34" charset="0"/>
              </a:rPr>
              <a:t>2007</a:t>
            </a:r>
          </a:p>
        </p:txBody>
      </p:sp>
      <p:sp>
        <p:nvSpPr>
          <p:cNvPr id="30" name="TextBox 27">
            <a:extLst>
              <a:ext uri="{FF2B5EF4-FFF2-40B4-BE49-F238E27FC236}">
                <a16:creationId xmlns:a16="http://schemas.microsoft.com/office/drawing/2014/main" id="{51224116-D812-403A-A00A-F5D1E0EC5AAF}"/>
              </a:ext>
            </a:extLst>
          </p:cNvPr>
          <p:cNvSpPr txBox="1"/>
          <p:nvPr/>
        </p:nvSpPr>
        <p:spPr>
          <a:xfrm rot="2700000">
            <a:off x="4725428" y="4986811"/>
            <a:ext cx="1148952" cy="338554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noProof="1">
                <a:solidFill>
                  <a:schemeClr val="tx1">
                    <a:lumMod val="85000"/>
                    <a:lumOff val="15000"/>
                  </a:schemeClr>
                </a:solidFill>
                <a:latin typeface="Neue Haas Grotesk Text Pro" panose="020B0504020202020204" pitchFamily="34" charset="0"/>
              </a:rPr>
              <a:t>2014</a:t>
            </a:r>
          </a:p>
        </p:txBody>
      </p:sp>
      <p:pic>
        <p:nvPicPr>
          <p:cNvPr id="31" name="Graphic 28" descr="Bullseye">
            <a:extLst>
              <a:ext uri="{FF2B5EF4-FFF2-40B4-BE49-F238E27FC236}">
                <a16:creationId xmlns:a16="http://schemas.microsoft.com/office/drawing/2014/main" id="{717AA4B1-1642-4D81-BF96-2D098BBA76F9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545628" y="1989544"/>
            <a:ext cx="874950" cy="874950"/>
          </a:xfrm>
          <a:prstGeom prst="rect">
            <a:avLst/>
          </a:prstGeom>
        </p:spPr>
      </p:pic>
      <p:pic>
        <p:nvPicPr>
          <p:cNvPr id="32" name="Graphic 29" descr="Research">
            <a:extLst>
              <a:ext uri="{FF2B5EF4-FFF2-40B4-BE49-F238E27FC236}">
                <a16:creationId xmlns:a16="http://schemas.microsoft.com/office/drawing/2014/main" id="{D1BBDC58-9DF7-43B3-8C4E-0F701F22550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545628" y="4034525"/>
            <a:ext cx="874950" cy="874950"/>
          </a:xfrm>
          <a:prstGeom prst="rect">
            <a:avLst/>
          </a:prstGeom>
        </p:spPr>
      </p:pic>
      <p:cxnSp>
        <p:nvCxnSpPr>
          <p:cNvPr id="46" name="Straight Arrow Connector 1">
            <a:extLst>
              <a:ext uri="{FF2B5EF4-FFF2-40B4-BE49-F238E27FC236}">
                <a16:creationId xmlns:a16="http://schemas.microsoft.com/office/drawing/2014/main" id="{D3FBD76A-E7EB-F6B7-9C46-FA1604B74A41}"/>
              </a:ext>
            </a:extLst>
          </p:cNvPr>
          <p:cNvCxnSpPr>
            <a:cxnSpLocks/>
          </p:cNvCxnSpPr>
          <p:nvPr/>
        </p:nvCxnSpPr>
        <p:spPr>
          <a:xfrm>
            <a:off x="1065989" y="3731838"/>
            <a:ext cx="0" cy="1646623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1">
            <a:extLst>
              <a:ext uri="{FF2B5EF4-FFF2-40B4-BE49-F238E27FC236}">
                <a16:creationId xmlns:a16="http://schemas.microsoft.com/office/drawing/2014/main" id="{8AB76063-B4E5-2D5E-434B-022F09517957}"/>
              </a:ext>
            </a:extLst>
          </p:cNvPr>
          <p:cNvCxnSpPr>
            <a:cxnSpLocks/>
          </p:cNvCxnSpPr>
          <p:nvPr/>
        </p:nvCxnSpPr>
        <p:spPr>
          <a:xfrm>
            <a:off x="2529975" y="3760797"/>
            <a:ext cx="0" cy="871727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1">
            <a:extLst>
              <a:ext uri="{FF2B5EF4-FFF2-40B4-BE49-F238E27FC236}">
                <a16:creationId xmlns:a16="http://schemas.microsoft.com/office/drawing/2014/main" id="{A0BCFD47-7815-AF40-E73B-185B5C79DB75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gray">
          <a:xfrm>
            <a:off x="1521453" y="4651937"/>
            <a:ext cx="1835458" cy="492443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POS Services Launched</a:t>
            </a:r>
          </a:p>
        </p:txBody>
      </p:sp>
      <p:sp>
        <p:nvSpPr>
          <p:cNvPr id="56" name="TextBox 1">
            <a:extLst>
              <a:ext uri="{FF2B5EF4-FFF2-40B4-BE49-F238E27FC236}">
                <a16:creationId xmlns:a16="http://schemas.microsoft.com/office/drawing/2014/main" id="{AAF269D8-6971-2361-952C-4AAD0241E1D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76816" y="5410995"/>
            <a:ext cx="1835458" cy="246221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Establishment</a:t>
            </a:r>
          </a:p>
        </p:txBody>
      </p:sp>
      <p:cxnSp>
        <p:nvCxnSpPr>
          <p:cNvPr id="57" name="Straight Arrow Connector 1">
            <a:extLst>
              <a:ext uri="{FF2B5EF4-FFF2-40B4-BE49-F238E27FC236}">
                <a16:creationId xmlns:a16="http://schemas.microsoft.com/office/drawing/2014/main" id="{0FCDA079-4A13-08D5-D53D-F5D3016B6A15}"/>
              </a:ext>
            </a:extLst>
          </p:cNvPr>
          <p:cNvCxnSpPr>
            <a:cxnSpLocks/>
          </p:cNvCxnSpPr>
          <p:nvPr/>
        </p:nvCxnSpPr>
        <p:spPr>
          <a:xfrm flipH="1">
            <a:off x="4910305" y="5124233"/>
            <a:ext cx="2828" cy="639616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1">
            <a:extLst>
              <a:ext uri="{FF2B5EF4-FFF2-40B4-BE49-F238E27FC236}">
                <a16:creationId xmlns:a16="http://schemas.microsoft.com/office/drawing/2014/main" id="{5628E1B4-FC13-AB79-E62C-9BEAF09FC7C2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2480559" y="2271988"/>
            <a:ext cx="1835458" cy="492443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Service Points Reached 15</a:t>
            </a:r>
          </a:p>
        </p:txBody>
      </p:sp>
      <p:sp>
        <p:nvSpPr>
          <p:cNvPr id="60" name="TextBox 1">
            <a:extLst>
              <a:ext uri="{FF2B5EF4-FFF2-40B4-BE49-F238E27FC236}">
                <a16:creationId xmlns:a16="http://schemas.microsoft.com/office/drawing/2014/main" id="{49049647-EA20-6CD5-388C-62E523BE656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3044939" y="1301925"/>
            <a:ext cx="1835458" cy="492443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# of Employees 300</a:t>
            </a:r>
          </a:p>
        </p:txBody>
      </p:sp>
      <p:cxnSp>
        <p:nvCxnSpPr>
          <p:cNvPr id="61" name="Straight Arrow Connector 1">
            <a:extLst>
              <a:ext uri="{FF2B5EF4-FFF2-40B4-BE49-F238E27FC236}">
                <a16:creationId xmlns:a16="http://schemas.microsoft.com/office/drawing/2014/main" id="{5FCEF7F0-8DC9-1EB4-CEC7-C16DD99339CD}"/>
              </a:ext>
            </a:extLst>
          </p:cNvPr>
          <p:cNvCxnSpPr>
            <a:cxnSpLocks/>
          </p:cNvCxnSpPr>
          <p:nvPr/>
        </p:nvCxnSpPr>
        <p:spPr>
          <a:xfrm>
            <a:off x="4679417" y="1498820"/>
            <a:ext cx="467432" cy="0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Resim 31">
            <a:extLst>
              <a:ext uri="{FF2B5EF4-FFF2-40B4-BE49-F238E27FC236}">
                <a16:creationId xmlns:a16="http://schemas.microsoft.com/office/drawing/2014/main" id="{C4514A47-5511-1638-900B-FF0CD162A62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192024" y="566879"/>
            <a:ext cx="1322632" cy="1633841"/>
          </a:xfrm>
          <a:prstGeom prst="rect">
            <a:avLst/>
          </a:prstGeom>
        </p:spPr>
      </p:pic>
      <p:cxnSp>
        <p:nvCxnSpPr>
          <p:cNvPr id="64" name="Straight Arrow Connector 1">
            <a:extLst>
              <a:ext uri="{FF2B5EF4-FFF2-40B4-BE49-F238E27FC236}">
                <a16:creationId xmlns:a16="http://schemas.microsoft.com/office/drawing/2014/main" id="{5A7F3987-25D6-1095-4608-5216436FEF6F}"/>
              </a:ext>
            </a:extLst>
          </p:cNvPr>
          <p:cNvCxnSpPr>
            <a:cxnSpLocks/>
          </p:cNvCxnSpPr>
          <p:nvPr/>
        </p:nvCxnSpPr>
        <p:spPr>
          <a:xfrm>
            <a:off x="9301073" y="2844018"/>
            <a:ext cx="0" cy="359198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1">
            <a:extLst>
              <a:ext uri="{FF2B5EF4-FFF2-40B4-BE49-F238E27FC236}">
                <a16:creationId xmlns:a16="http://schemas.microsoft.com/office/drawing/2014/main" id="{84CCC94E-9CDB-909F-78C8-88BAD302E00D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6987307" y="1245880"/>
            <a:ext cx="1835458" cy="738664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Restructured as a System Integrator</a:t>
            </a:r>
          </a:p>
        </p:txBody>
      </p:sp>
      <p:sp>
        <p:nvSpPr>
          <p:cNvPr id="68" name="TextBox 1">
            <a:extLst>
              <a:ext uri="{FF2B5EF4-FFF2-40B4-BE49-F238E27FC236}">
                <a16:creationId xmlns:a16="http://schemas.microsoft.com/office/drawing/2014/main" id="{1124FAE6-152A-991F-FA9E-FB472AA9913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7095509" y="2474686"/>
            <a:ext cx="1835458" cy="738664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NATO Security Certificates Obtained</a:t>
            </a:r>
          </a:p>
        </p:txBody>
      </p:sp>
      <p:sp>
        <p:nvSpPr>
          <p:cNvPr id="69" name="TextBox 1">
            <a:extLst>
              <a:ext uri="{FF2B5EF4-FFF2-40B4-BE49-F238E27FC236}">
                <a16:creationId xmlns:a16="http://schemas.microsoft.com/office/drawing/2014/main" id="{E8378874-12FC-EC3F-38EA-F3555169E8A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 bwMode="gray">
          <a:xfrm>
            <a:off x="2725945" y="3885321"/>
            <a:ext cx="1835458" cy="738664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 err="1">
                <a:latin typeface="Neue Haas Grotesk Text Pro" panose="020B0504020202020204" pitchFamily="34" charset="0"/>
              </a:rPr>
              <a:t>Teknoservis</a:t>
            </a:r>
            <a:r>
              <a:rPr lang="en-US" sz="1600" b="1" dirty="0">
                <a:latin typeface="Neue Haas Grotesk Text Pro" panose="020B0504020202020204" pitchFamily="34" charset="0"/>
              </a:rPr>
              <a:t> Software Developed</a:t>
            </a:r>
          </a:p>
        </p:txBody>
      </p:sp>
      <p:sp>
        <p:nvSpPr>
          <p:cNvPr id="70" name="TextBox 1">
            <a:extLst>
              <a:ext uri="{FF2B5EF4-FFF2-40B4-BE49-F238E27FC236}">
                <a16:creationId xmlns:a16="http://schemas.microsoft.com/office/drawing/2014/main" id="{B857E299-1140-9BAC-8603-0D4BBCD56691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3853530" y="5925634"/>
            <a:ext cx="2089271" cy="738664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Teknoser Operations Center Building Opened</a:t>
            </a:r>
          </a:p>
        </p:txBody>
      </p:sp>
      <p:sp>
        <p:nvSpPr>
          <p:cNvPr id="71" name="TextBox 1">
            <a:extLst>
              <a:ext uri="{FF2B5EF4-FFF2-40B4-BE49-F238E27FC236}">
                <a16:creationId xmlns:a16="http://schemas.microsoft.com/office/drawing/2014/main" id="{3ED1AC69-E186-2837-31BB-C7208693A7EA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 bwMode="gray">
          <a:xfrm>
            <a:off x="7465615" y="4001152"/>
            <a:ext cx="1835458" cy="492443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Service Points Reached 73</a:t>
            </a:r>
          </a:p>
        </p:txBody>
      </p:sp>
      <p:sp>
        <p:nvSpPr>
          <p:cNvPr id="72" name="TextBox 1">
            <a:extLst>
              <a:ext uri="{FF2B5EF4-FFF2-40B4-BE49-F238E27FC236}">
                <a16:creationId xmlns:a16="http://schemas.microsoft.com/office/drawing/2014/main" id="{28F8A37C-0D35-3B34-5549-5E4744FA013D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 bwMode="gray">
          <a:xfrm>
            <a:off x="6012956" y="6202633"/>
            <a:ext cx="1835458" cy="246221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Fujitsu Acquired</a:t>
            </a:r>
          </a:p>
        </p:txBody>
      </p:sp>
      <p:cxnSp>
        <p:nvCxnSpPr>
          <p:cNvPr id="78" name="Straight Arrow Connector 1">
            <a:extLst>
              <a:ext uri="{FF2B5EF4-FFF2-40B4-BE49-F238E27FC236}">
                <a16:creationId xmlns:a16="http://schemas.microsoft.com/office/drawing/2014/main" id="{2A1017F2-B021-0EFB-FB2D-2F8BA4E84C77}"/>
              </a:ext>
            </a:extLst>
          </p:cNvPr>
          <p:cNvCxnSpPr>
            <a:cxnSpLocks/>
          </p:cNvCxnSpPr>
          <p:nvPr/>
        </p:nvCxnSpPr>
        <p:spPr>
          <a:xfrm>
            <a:off x="4246886" y="2547870"/>
            <a:ext cx="467432" cy="0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1">
            <a:extLst>
              <a:ext uri="{FF2B5EF4-FFF2-40B4-BE49-F238E27FC236}">
                <a16:creationId xmlns:a16="http://schemas.microsoft.com/office/drawing/2014/main" id="{A017F367-AA87-4DB8-DEE5-705C21507DD0}"/>
              </a:ext>
            </a:extLst>
          </p:cNvPr>
          <p:cNvCxnSpPr>
            <a:cxnSpLocks/>
          </p:cNvCxnSpPr>
          <p:nvPr/>
        </p:nvCxnSpPr>
        <p:spPr>
          <a:xfrm>
            <a:off x="4246886" y="4264948"/>
            <a:ext cx="467432" cy="0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1">
            <a:extLst>
              <a:ext uri="{FF2B5EF4-FFF2-40B4-BE49-F238E27FC236}">
                <a16:creationId xmlns:a16="http://schemas.microsoft.com/office/drawing/2014/main" id="{495E91A4-3B92-FB0F-1F27-779E65EB6FC0}"/>
              </a:ext>
            </a:extLst>
          </p:cNvPr>
          <p:cNvCxnSpPr>
            <a:cxnSpLocks/>
          </p:cNvCxnSpPr>
          <p:nvPr/>
        </p:nvCxnSpPr>
        <p:spPr>
          <a:xfrm>
            <a:off x="6930685" y="5313482"/>
            <a:ext cx="0" cy="905751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1">
            <a:extLst>
              <a:ext uri="{FF2B5EF4-FFF2-40B4-BE49-F238E27FC236}">
                <a16:creationId xmlns:a16="http://schemas.microsoft.com/office/drawing/2014/main" id="{A13FB451-DCC0-CD26-BD08-B64317DD9AE1}"/>
              </a:ext>
            </a:extLst>
          </p:cNvPr>
          <p:cNvCxnSpPr>
            <a:cxnSpLocks/>
          </p:cNvCxnSpPr>
          <p:nvPr/>
        </p:nvCxnSpPr>
        <p:spPr>
          <a:xfrm>
            <a:off x="7245919" y="4212364"/>
            <a:ext cx="467432" cy="0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1">
            <a:extLst>
              <a:ext uri="{FF2B5EF4-FFF2-40B4-BE49-F238E27FC236}">
                <a16:creationId xmlns:a16="http://schemas.microsoft.com/office/drawing/2014/main" id="{45F6FC20-95CC-D3C4-ADD3-05402C5E4DC8}"/>
              </a:ext>
            </a:extLst>
          </p:cNvPr>
          <p:cNvCxnSpPr>
            <a:cxnSpLocks/>
          </p:cNvCxnSpPr>
          <p:nvPr/>
        </p:nvCxnSpPr>
        <p:spPr>
          <a:xfrm>
            <a:off x="7151160" y="2825986"/>
            <a:ext cx="297332" cy="0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1">
            <a:extLst>
              <a:ext uri="{FF2B5EF4-FFF2-40B4-BE49-F238E27FC236}">
                <a16:creationId xmlns:a16="http://schemas.microsoft.com/office/drawing/2014/main" id="{7F5FAA82-6921-AB5E-CF67-A890CDDF4352}"/>
              </a:ext>
            </a:extLst>
          </p:cNvPr>
          <p:cNvCxnSpPr>
            <a:cxnSpLocks/>
          </p:cNvCxnSpPr>
          <p:nvPr/>
        </p:nvCxnSpPr>
        <p:spPr>
          <a:xfrm>
            <a:off x="6981060" y="1650103"/>
            <a:ext cx="467432" cy="0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1">
            <a:extLst>
              <a:ext uri="{FF2B5EF4-FFF2-40B4-BE49-F238E27FC236}">
                <a16:creationId xmlns:a16="http://schemas.microsoft.com/office/drawing/2014/main" id="{9ABAE9D2-4EDB-1DED-416C-269E2F6E3E08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8658274" y="2239897"/>
            <a:ext cx="1835458" cy="492443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25th Anniversary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C6A457-223F-24E2-0A45-EC58B7D63CC5}"/>
              </a:ext>
            </a:extLst>
          </p:cNvPr>
          <p:cNvSpPr txBox="1"/>
          <p:nvPr/>
        </p:nvSpPr>
        <p:spPr>
          <a:xfrm>
            <a:off x="262801" y="47022"/>
            <a:ext cx="2874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Neue Haas Grotesk Text Pro" panose="020B0504020202020204" pitchFamily="34" charset="0"/>
              </a:rPr>
              <a:t>OUR JOURNEY</a:t>
            </a:r>
            <a:endParaRPr lang="tr-TR" sz="2800" b="1" dirty="0">
              <a:solidFill>
                <a:schemeClr val="bg1"/>
              </a:solidFill>
              <a:latin typeface="Neue Haas Grotesk Text Pro" panose="020B0504020202020204" pitchFamily="34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F09AB38-72B3-61D7-267D-47E2E01051F0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rcRect t="23816" b="23816"/>
          <a:stretch/>
        </p:blipFill>
        <p:spPr>
          <a:xfrm>
            <a:off x="9647253" y="0"/>
            <a:ext cx="2544747" cy="617264"/>
          </a:xfrm>
          <a:prstGeom prst="rect">
            <a:avLst/>
          </a:prstGeom>
        </p:spPr>
      </p:pic>
      <p:sp>
        <p:nvSpPr>
          <p:cNvPr id="34" name="TextBox 1">
            <a:extLst>
              <a:ext uri="{FF2B5EF4-FFF2-40B4-BE49-F238E27FC236}">
                <a16:creationId xmlns:a16="http://schemas.microsoft.com/office/drawing/2014/main" id="{BE9B284C-2551-3C3B-767C-3FB94D4160BB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9716178" y="4008431"/>
            <a:ext cx="1835458" cy="492443"/>
          </a:xfrm>
          <a:prstGeom prst="rect">
            <a:avLst/>
          </a:prstGeom>
          <a:noFill/>
          <a:ln w="6350">
            <a:noFill/>
          </a:ln>
        </p:spPr>
        <p:txBody>
          <a:bodyPr vert="horz" wrap="square" lIns="180042" tIns="0" rIns="0" bIns="0" rtlCol="0">
            <a:spAutoFit/>
          </a:bodyPr>
          <a:lstStyle>
            <a:lvl1pPr marL="0" indent="0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1pPr>
            <a:lvl2pPr marL="180975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2pPr>
            <a:lvl3pPr marL="36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3pPr>
            <a:lvl4pPr marL="541338" indent="-179388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4pPr>
            <a:lvl5pPr marL="720000" indent="-180975" algn="l" defTabSz="914400" rtl="0" eaLnBrk="1" latinLnBrk="0" hangingPunct="1">
              <a:spcBef>
                <a:spcPts val="600"/>
              </a:spcBef>
              <a:buClr>
                <a:schemeClr val="tx1"/>
              </a:buClr>
              <a:buFont typeface="Daimler CS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Daimler 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Daimler CS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Clr>
                <a:srgbClr val="000000"/>
              </a:buClr>
            </a:pPr>
            <a:r>
              <a:rPr lang="en-US" sz="1600" b="1" dirty="0">
                <a:latin typeface="Neue Haas Grotesk Text Pro" panose="020B0504020202020204" pitchFamily="34" charset="0"/>
              </a:rPr>
              <a:t># of Employees 1000</a:t>
            </a:r>
          </a:p>
        </p:txBody>
      </p:sp>
      <p:cxnSp>
        <p:nvCxnSpPr>
          <p:cNvPr id="35" name="Straight Arrow Connector 1">
            <a:extLst>
              <a:ext uri="{FF2B5EF4-FFF2-40B4-BE49-F238E27FC236}">
                <a16:creationId xmlns:a16="http://schemas.microsoft.com/office/drawing/2014/main" id="{4E17A33D-1523-6420-D856-4BB2C099A713}"/>
              </a:ext>
            </a:extLst>
          </p:cNvPr>
          <p:cNvCxnSpPr>
            <a:cxnSpLocks/>
          </p:cNvCxnSpPr>
          <p:nvPr/>
        </p:nvCxnSpPr>
        <p:spPr>
          <a:xfrm>
            <a:off x="10632511" y="3704762"/>
            <a:ext cx="0" cy="359198"/>
          </a:xfrm>
          <a:prstGeom prst="straightConnector1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8062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000"/>
                            </p:stCondLst>
                            <p:childTnLst>
                              <p:par>
                                <p:cTn id="8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0"/>
                            </p:stCondLst>
                            <p:childTnLst>
                              <p:par>
                                <p:cTn id="9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000"/>
                            </p:stCondLst>
                            <p:childTnLst>
                              <p:par>
                                <p:cTn id="1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8000"/>
                            </p:stCondLst>
                            <p:childTnLst>
                              <p:par>
                                <p:cTn id="15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9000"/>
                            </p:stCondLst>
                            <p:childTnLst>
                              <p:par>
                                <p:cTn id="1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0"/>
                            </p:stCondLst>
                            <p:childTnLst>
                              <p:par>
                                <p:cTn id="19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3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55" grpId="0"/>
      <p:bldP spid="56" grpId="0"/>
      <p:bldP spid="59" grpId="0"/>
      <p:bldP spid="60" grpId="0"/>
      <p:bldP spid="67" grpId="0"/>
      <p:bldP spid="68" grpId="0"/>
      <p:bldP spid="69" grpId="0"/>
      <p:bldP spid="70" grpId="0"/>
      <p:bldP spid="71" grpId="0"/>
      <p:bldP spid="72" grpId="0"/>
      <p:bldP spid="88" grpId="0"/>
      <p:bldP spid="3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Y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5esStV3XV5JkzqTsKwCyhk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sStV3XV5JkzqTsKwCyhkDRGF0YQAWAAAAAlBlcnNvbmFsSWQAAQAAAAAAAk5hbWUACwAAAFBlcnNvbmFsSWQAEFZlcnNpb24AAAAAAAlMYXN0V3JpdGUA2shG7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CHARTPROPERTIES_SLOT" val="A"/>
  <p:tag name="CHARTPROPERTIES_LASTWRITEDATE" val="638360729438501509"/>
  <p:tag name="CHARTPROPERTIES_A_LENGTH" val="24576"/>
  <p:tag name="RUNTIME_ID" val="38dd8b27-d3a4-4f3e-8ea6-905f1eba4b2c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9126</TotalTime>
  <Words>421</Words>
  <Application>Microsoft Office PowerPoint</Application>
  <PresentationFormat>Geniş ekran</PresentationFormat>
  <Paragraphs>49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Arial</vt:lpstr>
      <vt:lpstr>Neue Haas Grotesk Text Pro</vt:lpstr>
      <vt:lpstr>1_Office Theme</vt:lpstr>
      <vt:lpstr>2_Office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ozgur.gozeler@teknoserbilisim.com</dc:creator>
  <cp:lastModifiedBy>HANZADE BORA</cp:lastModifiedBy>
  <cp:revision>67</cp:revision>
  <dcterms:created xsi:type="dcterms:W3CDTF">2025-10-03T08:40:55Z</dcterms:created>
  <dcterms:modified xsi:type="dcterms:W3CDTF">2025-11-24T14:23:37Z</dcterms:modified>
</cp:coreProperties>
</file>